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</p:sldMasterIdLst>
  <p:notesMasterIdLst>
    <p:notesMasterId r:id="rId29"/>
  </p:notesMasterIdLst>
  <p:handoutMasterIdLst>
    <p:handoutMasterId r:id="rId30"/>
  </p:handoutMasterIdLst>
  <p:sldIdLst>
    <p:sldId id="260" r:id="rId6"/>
    <p:sldId id="338" r:id="rId7"/>
    <p:sldId id="364" r:id="rId8"/>
    <p:sldId id="363" r:id="rId9"/>
    <p:sldId id="361" r:id="rId10"/>
    <p:sldId id="362" r:id="rId11"/>
    <p:sldId id="321" r:id="rId12"/>
    <p:sldId id="346" r:id="rId13"/>
    <p:sldId id="348" r:id="rId14"/>
    <p:sldId id="324" r:id="rId15"/>
    <p:sldId id="435" r:id="rId16"/>
    <p:sldId id="436" r:id="rId17"/>
    <p:sldId id="440" r:id="rId18"/>
    <p:sldId id="365" r:id="rId19"/>
    <p:sldId id="350" r:id="rId20"/>
    <p:sldId id="352" r:id="rId21"/>
    <p:sldId id="351" r:id="rId22"/>
    <p:sldId id="355" r:id="rId23"/>
    <p:sldId id="354" r:id="rId24"/>
    <p:sldId id="356" r:id="rId25"/>
    <p:sldId id="326" r:id="rId26"/>
    <p:sldId id="353" r:id="rId27"/>
    <p:sldId id="358" r:id="rId28"/>
  </p:sldIdLst>
  <p:sldSz cx="9144000" cy="5143500" type="screen16x9"/>
  <p:notesSz cx="6797675" cy="9928225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00"/>
    <a:srgbClr val="EF503A"/>
    <a:srgbClr val="990033"/>
    <a:srgbClr val="2E3192"/>
    <a:srgbClr val="ED1B24"/>
    <a:srgbClr val="89C4FF"/>
    <a:srgbClr val="F1523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Средний стиль 3 - акцент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301B821-A1FF-4177-AEE7-76D212191A09}" styleName="Средний стиль 1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0" d="100"/>
          <a:sy n="80" d="100"/>
        </p:scale>
        <p:origin x="96" y="93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openxmlformats.org/officeDocument/2006/relationships/tableStyles" Target="tableStyle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viewProps" Target="viewProp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presProps" Target="presProps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handoutMaster" Target="handoutMasters/handoutMaster1.xml"/><Relationship Id="rId8" Type="http://schemas.openxmlformats.org/officeDocument/2006/relationships/slide" Target="slides/slide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2946400" cy="496968"/>
          </a:xfrm>
          <a:prstGeom prst="rect">
            <a:avLst/>
          </a:prstGeom>
        </p:spPr>
        <p:txBody>
          <a:bodyPr vert="horz" lIns="91727" tIns="45862" rIns="91727" bIns="45862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9688" y="2"/>
            <a:ext cx="2946400" cy="496968"/>
          </a:xfrm>
          <a:prstGeom prst="rect">
            <a:avLst/>
          </a:prstGeom>
        </p:spPr>
        <p:txBody>
          <a:bodyPr vert="horz" lIns="91727" tIns="45862" rIns="91727" bIns="45862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BEF88B23-9694-4A4C-91CF-83A107F4051D}" type="datetimeFigureOut">
              <a:rPr lang="ru-RU"/>
              <a:pPr>
                <a:defRPr/>
              </a:pPr>
              <a:t>13.03.2026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9673"/>
            <a:ext cx="2946400" cy="496967"/>
          </a:xfrm>
          <a:prstGeom prst="rect">
            <a:avLst/>
          </a:prstGeom>
        </p:spPr>
        <p:txBody>
          <a:bodyPr vert="horz" lIns="91727" tIns="45862" rIns="91727" bIns="45862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9688" y="9429673"/>
            <a:ext cx="2946400" cy="496967"/>
          </a:xfrm>
          <a:prstGeom prst="rect">
            <a:avLst/>
          </a:prstGeom>
        </p:spPr>
        <p:txBody>
          <a:bodyPr vert="horz" lIns="91727" tIns="45862" rIns="91727" bIns="45862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19F149B7-D4A8-41CD-80C6-BC9BC91A68B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787071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2946400" cy="496968"/>
          </a:xfrm>
          <a:prstGeom prst="rect">
            <a:avLst/>
          </a:prstGeom>
        </p:spPr>
        <p:txBody>
          <a:bodyPr vert="horz" lIns="91727" tIns="45862" rIns="91727" bIns="45862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2"/>
            <a:ext cx="2946400" cy="496968"/>
          </a:xfrm>
          <a:prstGeom prst="rect">
            <a:avLst/>
          </a:prstGeom>
        </p:spPr>
        <p:txBody>
          <a:bodyPr vert="horz" lIns="91727" tIns="45862" rIns="91727" bIns="45862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79A5D9E8-DC11-4F88-B055-7C6033DE779E}" type="datetimeFigureOut">
              <a:rPr lang="ru-RU"/>
              <a:pPr>
                <a:defRPr/>
              </a:pPr>
              <a:t>13.03.2026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6125"/>
            <a:ext cx="6616700" cy="37226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727" tIns="45862" rIns="91727" bIns="45862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2" y="4715632"/>
            <a:ext cx="5438775" cy="4467939"/>
          </a:xfrm>
          <a:prstGeom prst="rect">
            <a:avLst/>
          </a:prstGeom>
        </p:spPr>
        <p:txBody>
          <a:bodyPr vert="horz" lIns="91727" tIns="45862" rIns="91727" bIns="45862" rtlCol="0">
            <a:normAutofit/>
          </a:bodyPr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9673"/>
            <a:ext cx="2946400" cy="496967"/>
          </a:xfrm>
          <a:prstGeom prst="rect">
            <a:avLst/>
          </a:prstGeom>
        </p:spPr>
        <p:txBody>
          <a:bodyPr vert="horz" lIns="91727" tIns="45862" rIns="91727" bIns="45862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9673"/>
            <a:ext cx="2946400" cy="496967"/>
          </a:xfrm>
          <a:prstGeom prst="rect">
            <a:avLst/>
          </a:prstGeom>
        </p:spPr>
        <p:txBody>
          <a:bodyPr vert="horz" lIns="91727" tIns="45862" rIns="91727" bIns="45862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B9D042E8-DB45-4D3D-A82D-A6AC747BD70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046350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90488" y="746125"/>
            <a:ext cx="6616700" cy="3722688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/>
          </a:p>
        </p:txBody>
      </p:sp>
      <p:sp>
        <p:nvSpPr>
          <p:cNvPr id="53251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BAF25C5-A627-43F6-A001-A5835A4BD53A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90488" y="746125"/>
            <a:ext cx="6616700" cy="3722688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/>
          </a:p>
        </p:txBody>
      </p:sp>
      <p:sp>
        <p:nvSpPr>
          <p:cNvPr id="53251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BAF25C5-A627-43F6-A001-A5835A4BD53A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73099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90488" y="746125"/>
            <a:ext cx="6616700" cy="3722688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/>
          </a:p>
        </p:txBody>
      </p:sp>
      <p:sp>
        <p:nvSpPr>
          <p:cNvPr id="53251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BAF25C5-A627-43F6-A001-A5835A4BD53A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61801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90488" y="746125"/>
            <a:ext cx="6616700" cy="3722688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/>
          </a:p>
        </p:txBody>
      </p:sp>
      <p:sp>
        <p:nvSpPr>
          <p:cNvPr id="53251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BAF25C5-A627-43F6-A001-A5835A4BD53A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4099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90488" y="746125"/>
            <a:ext cx="6616700" cy="3722688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/>
          </a:p>
        </p:txBody>
      </p:sp>
      <p:sp>
        <p:nvSpPr>
          <p:cNvPr id="53251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BAF25C5-A627-43F6-A001-A5835A4BD53A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95212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90488" y="746125"/>
            <a:ext cx="6616700" cy="3722688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/>
          </a:p>
        </p:txBody>
      </p:sp>
      <p:sp>
        <p:nvSpPr>
          <p:cNvPr id="53251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BAF25C5-A627-43F6-A001-A5835A4BD53A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497916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90488" y="746125"/>
            <a:ext cx="6616700" cy="3722688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/>
          </a:p>
        </p:txBody>
      </p:sp>
      <p:sp>
        <p:nvSpPr>
          <p:cNvPr id="53251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BAF25C5-A627-43F6-A001-A5835A4BD53A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90488" y="746125"/>
            <a:ext cx="6616700" cy="3722688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/>
          </a:p>
        </p:txBody>
      </p:sp>
      <p:sp>
        <p:nvSpPr>
          <p:cNvPr id="53251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BAF25C5-A627-43F6-A001-A5835A4BD53A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202139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90488" y="746125"/>
            <a:ext cx="6616700" cy="3722688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/>
          </a:p>
        </p:txBody>
      </p:sp>
      <p:sp>
        <p:nvSpPr>
          <p:cNvPr id="53251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BAF25C5-A627-43F6-A001-A5835A4BD53A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816899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90488" y="746125"/>
            <a:ext cx="6616700" cy="3722688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/>
          </a:p>
        </p:txBody>
      </p:sp>
      <p:sp>
        <p:nvSpPr>
          <p:cNvPr id="53251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BAF25C5-A627-43F6-A001-A5835A4BD53A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742577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90488" y="746125"/>
            <a:ext cx="6616700" cy="3722688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/>
          </a:p>
        </p:txBody>
      </p:sp>
      <p:sp>
        <p:nvSpPr>
          <p:cNvPr id="53251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BAF25C5-A627-43F6-A001-A5835A4BD53A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607047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90488" y="746125"/>
            <a:ext cx="6616700" cy="3722688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/>
          </a:p>
        </p:txBody>
      </p:sp>
      <p:sp>
        <p:nvSpPr>
          <p:cNvPr id="53251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BAF25C5-A627-43F6-A001-A5835A4BD53A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550920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90488" y="746125"/>
            <a:ext cx="6616700" cy="3722688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/>
          </a:p>
        </p:txBody>
      </p:sp>
      <p:sp>
        <p:nvSpPr>
          <p:cNvPr id="53251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BAF25C5-A627-43F6-A001-A5835A4BD53A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180528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90488" y="746125"/>
            <a:ext cx="6616700" cy="3722688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/>
          </a:p>
        </p:txBody>
      </p:sp>
      <p:sp>
        <p:nvSpPr>
          <p:cNvPr id="53251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BAF25C5-A627-43F6-A001-A5835A4BD53A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834596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90488" y="746125"/>
            <a:ext cx="6616700" cy="3722688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/>
          </a:p>
        </p:txBody>
      </p:sp>
      <p:sp>
        <p:nvSpPr>
          <p:cNvPr id="53251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BAF25C5-A627-43F6-A001-A5835A4BD53A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14554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90488" y="746125"/>
            <a:ext cx="6616700" cy="3722688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/>
          </a:p>
        </p:txBody>
      </p:sp>
      <p:sp>
        <p:nvSpPr>
          <p:cNvPr id="53251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BAF25C5-A627-43F6-A001-A5835A4BD53A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569519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90488" y="746125"/>
            <a:ext cx="6616700" cy="3722688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/>
          </a:p>
        </p:txBody>
      </p:sp>
      <p:sp>
        <p:nvSpPr>
          <p:cNvPr id="53251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BAF25C5-A627-43F6-A001-A5835A4BD53A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21</a:t>
            </a:fld>
            <a:endParaRPr lang="ru-RU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90488" y="746125"/>
            <a:ext cx="6616700" cy="3722688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/>
          </a:p>
        </p:txBody>
      </p:sp>
      <p:sp>
        <p:nvSpPr>
          <p:cNvPr id="53251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BAF25C5-A627-43F6-A001-A5835A4BD53A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103005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90488" y="746125"/>
            <a:ext cx="6616700" cy="3722688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/>
          </a:p>
        </p:txBody>
      </p:sp>
      <p:sp>
        <p:nvSpPr>
          <p:cNvPr id="53251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BAF25C5-A627-43F6-A001-A5835A4BD53A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47508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74"/>
            <a:ext cx="7772400" cy="1102519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D551FA-8605-4720-AB93-90AF295C6CB9}" type="datetimeFigureOut">
              <a:rPr lang="ru-RU"/>
              <a:pPr>
                <a:defRPr/>
              </a:pPr>
              <a:t>13.03.2026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6C0224-97F7-490A-B934-2FB382DE131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1E9174-92FE-4ED6-A0B6-A3018A59DA4B}" type="datetimeFigureOut">
              <a:rPr lang="ru-RU"/>
              <a:pPr>
                <a:defRPr/>
              </a:pPr>
              <a:t>13.03.2026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556B28-C4C4-49E3-8878-E65BC629A7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0FE4C0-960A-4A48-9145-4D58019AC6BF}" type="datetimeFigureOut">
              <a:rPr lang="ru-RU"/>
              <a:pPr>
                <a:defRPr/>
              </a:pPr>
              <a:t>13.03.2026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0E8374-394E-4758-8D1C-9EB470881A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900114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900114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D1BAD4-6070-4172-BE3C-8EA8647C554E}" type="datetimeFigureOut">
              <a:rPr lang="ru-RU"/>
              <a:pPr>
                <a:defRPr/>
              </a:pPr>
              <a:t>13.03.2026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96A0F0-A63A-473E-9150-0C876367BA8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33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33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1ACEAC-74A8-424F-A716-F561F079D9AF}" type="datetimeFigureOut">
              <a:rPr lang="ru-RU"/>
              <a:pPr>
                <a:defRPr/>
              </a:pPr>
              <a:t>13.03.2026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08A911-33B7-49BB-938F-5F8AAA854EC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87E159-1827-435F-A2CD-E4511BA35A48}" type="datetimeFigureOut">
              <a:rPr lang="ru-RU"/>
              <a:pPr>
                <a:defRPr/>
              </a:pPr>
              <a:t>13.03.2026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E75A75-6807-418F-8B59-FE4B1D95466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240EE3-CC60-4559-B239-70DBD044A060}" type="datetimeFigureOut">
              <a:rPr lang="ru-RU"/>
              <a:pPr>
                <a:defRPr/>
              </a:pPr>
              <a:t>13.03.2026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0CD642-FCC7-4B45-8CC8-F769D80877A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2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97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2" y="1076328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F430E5-34C9-4658-9C1C-38FD876929AB}" type="datetimeFigureOut">
              <a:rPr lang="ru-RU"/>
              <a:pPr>
                <a:defRPr/>
              </a:pPr>
              <a:t>13.03.2026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47E1AD-5C48-4B5F-91DC-2A2FC960F57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58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FDCBE4-FF3B-4D8D-8C61-82BF246C4C2F}" type="datetimeFigureOut">
              <a:rPr lang="ru-RU"/>
              <a:pPr>
                <a:defRPr/>
              </a:pPr>
              <a:t>13.03.2026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D04BC9-D748-423D-9CB1-BA9C45FBA00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94CF97-62A0-4DAC-9DB1-FF17090F65A7}" type="datetimeFigureOut">
              <a:rPr lang="ru-RU"/>
              <a:pPr>
                <a:defRPr/>
              </a:pPr>
              <a:t>13.03.2026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ACABE5-8475-4850-83F6-7462E25008E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BF36CF-0A3C-47F8-B04A-48650009F402}" type="datetimeFigureOut">
              <a:rPr lang="ru-RU"/>
              <a:pPr>
                <a:defRPr/>
              </a:pPr>
              <a:t>13.03.2026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A6CB2A-DF0C-4AB6-BF86-A51512CD5F5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06375"/>
            <a:ext cx="822960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200161"/>
            <a:ext cx="8229600" cy="339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318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7E257E0-7E82-4384-90EF-189AF12F5CED}" type="datetimeFigureOut">
              <a:rPr lang="ru-RU"/>
              <a:pPr>
                <a:defRPr/>
              </a:pPr>
              <a:t>13.03.2026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318"/>
            <a:ext cx="2895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318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D8FE1F12-A712-4AE9-9E32-66E7461C4D7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9" r:id="rId1"/>
    <p:sldLayoutId id="2147483778" r:id="rId2"/>
    <p:sldLayoutId id="2147483777" r:id="rId3"/>
    <p:sldLayoutId id="2147483776" r:id="rId4"/>
    <p:sldLayoutId id="2147483775" r:id="rId5"/>
    <p:sldLayoutId id="2147483774" r:id="rId6"/>
    <p:sldLayoutId id="2147483773" r:id="rId7"/>
    <p:sldLayoutId id="2147483772" r:id="rId8"/>
    <p:sldLayoutId id="2147483771" r:id="rId9"/>
    <p:sldLayoutId id="2147483770" r:id="rId10"/>
    <p:sldLayoutId id="214748376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.png"/><Relationship Id="rId7" Type="http://schemas.openxmlformats.org/officeDocument/2006/relationships/image" Target="../media/image22.gi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31.pn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32.jpeg"/><Relationship Id="rId10" Type="http://schemas.openxmlformats.org/officeDocument/2006/relationships/image" Target="../media/image36.png"/><Relationship Id="rId4" Type="http://schemas.openxmlformats.org/officeDocument/2006/relationships/image" Target="../media/image22.gif"/><Relationship Id="rId9" Type="http://schemas.openxmlformats.org/officeDocument/2006/relationships/image" Target="../media/image35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7.png"/><Relationship Id="rId4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328"/>
            <a:ext cx="9144000" cy="6537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Box 1"/>
          <p:cNvSpPr txBox="1"/>
          <p:nvPr/>
        </p:nvSpPr>
        <p:spPr>
          <a:xfrm>
            <a:off x="267793" y="867105"/>
            <a:ext cx="8640959" cy="2462213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ru-RU" sz="4400" b="1" dirty="0">
                <a:solidFill>
                  <a:srgbClr val="990033"/>
                </a:solidFill>
                <a:latin typeface="Times New Roman" pitchFamily="18" charset="0"/>
                <a:cs typeface="Times New Roman" pitchFamily="18" charset="0"/>
              </a:rPr>
              <a:t>Организация и проведение тренировочных экзаменов </a:t>
            </a:r>
          </a:p>
          <a:p>
            <a:pPr algn="ctr"/>
            <a:r>
              <a:rPr lang="ru-RU" sz="4400" b="1" dirty="0">
                <a:solidFill>
                  <a:srgbClr val="990033"/>
                </a:solidFill>
                <a:latin typeface="Times New Roman" pitchFamily="18" charset="0"/>
                <a:cs typeface="Times New Roman" pitchFamily="18" charset="0"/>
              </a:rPr>
              <a:t>для обучающихся 9 классов</a:t>
            </a:r>
          </a:p>
          <a:p>
            <a:pPr algn="ctr"/>
            <a:endParaRPr lang="ru-RU" sz="2200" b="1" dirty="0">
              <a:solidFill>
                <a:srgbClr val="990033"/>
              </a:solidFill>
              <a:latin typeface="+mj-lt"/>
            </a:endParaRPr>
          </a:p>
        </p:txBody>
      </p:sp>
      <p:pic>
        <p:nvPicPr>
          <p:cNvPr id="8" name="Рисунок 1" descr="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2660" y="1"/>
            <a:ext cx="715425" cy="6429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-1" y="4851575"/>
            <a:ext cx="9146437" cy="29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305675" y="4076716"/>
            <a:ext cx="1838325" cy="781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3">
            <a:extLst>
              <a:ext uri="{FF2B5EF4-FFF2-40B4-BE49-F238E27FC236}">
                <a16:creationId xmlns:a16="http://schemas.microsoft.com/office/drawing/2014/main" id="{0280126C-E84A-4F39-99B8-BFF30A836BB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3320290"/>
              </p:ext>
            </p:extLst>
          </p:nvPr>
        </p:nvGraphicFramePr>
        <p:xfrm>
          <a:off x="107504" y="102870"/>
          <a:ext cx="8928992" cy="4937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0160">
                  <a:extLst>
                    <a:ext uri="{9D8B030D-6E8A-4147-A177-3AD203B41FA5}">
                      <a16:colId xmlns:a16="http://schemas.microsoft.com/office/drawing/2014/main" val="2375228296"/>
                    </a:ext>
                  </a:extLst>
                </a:gridCol>
                <a:gridCol w="1872208">
                  <a:extLst>
                    <a:ext uri="{9D8B030D-6E8A-4147-A177-3AD203B41FA5}">
                      <a16:colId xmlns:a16="http://schemas.microsoft.com/office/drawing/2014/main" val="3511321094"/>
                    </a:ext>
                  </a:extLst>
                </a:gridCol>
                <a:gridCol w="3672408">
                  <a:extLst>
                    <a:ext uri="{9D8B030D-6E8A-4147-A177-3AD203B41FA5}">
                      <a16:colId xmlns:a16="http://schemas.microsoft.com/office/drawing/2014/main" val="3432671757"/>
                    </a:ext>
                  </a:extLst>
                </a:gridCol>
                <a:gridCol w="1944216">
                  <a:extLst>
                    <a:ext uri="{9D8B030D-6E8A-4147-A177-3AD203B41FA5}">
                      <a16:colId xmlns:a16="http://schemas.microsoft.com/office/drawing/2014/main" val="1368225255"/>
                    </a:ext>
                  </a:extLst>
                </a:gridCol>
              </a:tblGrid>
              <a:tr h="404480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Дата проведения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Предмет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Технология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Условия проведения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5140282"/>
                  </a:ext>
                </a:extLst>
              </a:tr>
              <a:tr h="324480">
                <a:tc>
                  <a:txBody>
                    <a:bodyPr/>
                    <a:lstStyle/>
                    <a:p>
                      <a:r>
                        <a:rPr lang="ru-RU" dirty="0"/>
                        <a:t>17 марта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Русский язык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0" dirty="0"/>
                        <a:t>1.0</a:t>
                      </a:r>
                      <a:r>
                        <a:rPr lang="ru-RU" dirty="0"/>
                        <a:t>: Тиражирование ЭМ в РЦОИ или передача электронных архивов в МОУО за три дня до даты проведения и тиражирование ЭМ в ППЭ/ОО. Сканирование работ в штабе ППЭ, передача скан копий бланков из ППЭ в РЦОИ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Участвуют все ППЭ/ОО, все выпускники текущего года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2538858"/>
                  </a:ext>
                </a:extLst>
              </a:tr>
              <a:tr h="324480">
                <a:tc>
                  <a:txBody>
                    <a:bodyPr/>
                    <a:lstStyle/>
                    <a:p>
                      <a:r>
                        <a:rPr lang="ru-RU" dirty="0"/>
                        <a:t>21 марта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Математика </a:t>
                      </a:r>
                    </a:p>
                    <a:p>
                      <a:r>
                        <a:rPr lang="ru-RU" dirty="0"/>
                        <a:t>Обществознание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0" dirty="0"/>
                        <a:t>2.х</a:t>
                      </a:r>
                      <a:r>
                        <a:rPr lang="ru-RU" dirty="0"/>
                        <a:t>: Использование ПО «Планирование ГИА-9 2026 (апробация)», проведение технической подготовки и КТГ, передача ЭМ в ППЭ в день проведения экзамена, печать в штабе ППЭ или аудиториях, сканирование работ в штабе ППЭ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Участие по заявкам МОУО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982583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882510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3">
            <a:extLst>
              <a:ext uri="{FF2B5EF4-FFF2-40B4-BE49-F238E27FC236}">
                <a16:creationId xmlns:a16="http://schemas.microsoft.com/office/drawing/2014/main" id="{0280126C-E84A-4F39-99B8-BFF30A836BB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4089639"/>
              </p:ext>
            </p:extLst>
          </p:nvPr>
        </p:nvGraphicFramePr>
        <p:xfrm>
          <a:off x="107504" y="78465"/>
          <a:ext cx="9036495" cy="49865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8180">
                  <a:extLst>
                    <a:ext uri="{9D8B030D-6E8A-4147-A177-3AD203B41FA5}">
                      <a16:colId xmlns:a16="http://schemas.microsoft.com/office/drawing/2014/main" val="2375228296"/>
                    </a:ext>
                  </a:extLst>
                </a:gridCol>
                <a:gridCol w="1824068">
                  <a:extLst>
                    <a:ext uri="{9D8B030D-6E8A-4147-A177-3AD203B41FA5}">
                      <a16:colId xmlns:a16="http://schemas.microsoft.com/office/drawing/2014/main" val="3511321094"/>
                    </a:ext>
                  </a:extLst>
                </a:gridCol>
                <a:gridCol w="3643748">
                  <a:extLst>
                    <a:ext uri="{9D8B030D-6E8A-4147-A177-3AD203B41FA5}">
                      <a16:colId xmlns:a16="http://schemas.microsoft.com/office/drawing/2014/main" val="3432671757"/>
                    </a:ext>
                  </a:extLst>
                </a:gridCol>
                <a:gridCol w="2040499">
                  <a:extLst>
                    <a:ext uri="{9D8B030D-6E8A-4147-A177-3AD203B41FA5}">
                      <a16:colId xmlns:a16="http://schemas.microsoft.com/office/drawing/2014/main" val="1368225255"/>
                    </a:ext>
                  </a:extLst>
                </a:gridCol>
              </a:tblGrid>
              <a:tr h="606177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Дата проведения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Предмет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Технология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Условия проведения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5140282"/>
                  </a:ext>
                </a:extLst>
              </a:tr>
              <a:tr h="1786170">
                <a:tc>
                  <a:txBody>
                    <a:bodyPr/>
                    <a:lstStyle/>
                    <a:p>
                      <a:r>
                        <a:rPr lang="ru-RU" dirty="0"/>
                        <a:t>7 апреля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Английский язык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0" dirty="0"/>
                        <a:t>1.0</a:t>
                      </a:r>
                      <a:r>
                        <a:rPr lang="ru-RU" dirty="0"/>
                        <a:t>: Передача электронных архивов в МОУО за три дня до даты проведения, тиражирование ЭМ в ППЭ/ОО. Сканирование работ в штабе ППЭ, передача скан копий бланков из ППЭ в РЦОИ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Участвуют все ППЭ, запланированные на ОГЭ по английскому языку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8802657"/>
                  </a:ext>
                </a:extLst>
              </a:tr>
              <a:tr h="2424709">
                <a:tc>
                  <a:txBody>
                    <a:bodyPr/>
                    <a:lstStyle/>
                    <a:p>
                      <a:r>
                        <a:rPr lang="ru-RU" dirty="0"/>
                        <a:t>23 апреля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География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0" dirty="0"/>
                        <a:t>2.х: </a:t>
                      </a:r>
                      <a:r>
                        <a:rPr lang="ru-RU" dirty="0"/>
                        <a:t>Использование ПО «Планирование ГИА-9 2026 (апробация)», проведение технической подготовки и КТГ, передача ЭМ в ППЭ в день проведения экзамена, печать в штабе ППЭ или аудиториях, сканирование работ в штабе ППЭ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Участие по заявкам МОУО</a:t>
                      </a:r>
                    </a:p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405227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04187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328"/>
            <a:ext cx="9144000" cy="6537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Box 1"/>
          <p:cNvSpPr txBox="1"/>
          <p:nvPr/>
        </p:nvSpPr>
        <p:spPr>
          <a:xfrm>
            <a:off x="179513" y="867105"/>
            <a:ext cx="8729240" cy="4985980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marL="84138" lvl="0" indent="-84138" algn="just">
              <a:lnSpc>
                <a:spcPct val="115000"/>
              </a:lnSpc>
              <a:buAutoNum type="arabicPeriod"/>
            </a:pPr>
            <a:r>
              <a:rPr lang="ru-RU" sz="2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 Поручение Заместителя Председателя Правительства Российской Федерации Чернышенко Д.Н. от 2 сентября 2025 года № ДЧ-П8-32511 о проведении в субъектах РФ практических мероприятий, направленных на ознакомление обучающихся 9 и 11 классов с процедурами и содержанием ОГЭ и ЕГЭ</a:t>
            </a:r>
          </a:p>
          <a:p>
            <a:pPr lvl="0" algn="just">
              <a:lnSpc>
                <a:spcPct val="115000"/>
              </a:lnSpc>
            </a:pPr>
            <a:endParaRPr lang="ru-RU" sz="20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84138" lvl="0" algn="just">
              <a:lnSpc>
                <a:spcPct val="115000"/>
              </a:lnSpc>
              <a:tabLst>
                <a:tab pos="180975" algn="l"/>
              </a:tabLst>
            </a:pPr>
            <a:r>
              <a:rPr lang="ru-RU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2. Письмо Министерства просвещения России от 1</a:t>
            </a:r>
            <a:r>
              <a:rPr lang="ru-RU" sz="2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9.11.2025 года № 03-2222 «О направлении рекомендаций по организационно-методическому сопровождению практических мероприятий, направленных на ознакомление обучающихся 9 и 11 классов с процедурами и содержанием ОГЭ и ЕГЭ»</a:t>
            </a:r>
          </a:p>
          <a:p>
            <a:pPr lvl="0">
              <a:lnSpc>
                <a:spcPct val="115000"/>
              </a:lnSpc>
            </a:pPr>
            <a:endParaRPr lang="ru-RU" sz="20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/>
            <a:endParaRPr lang="ru-RU" sz="20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ctr"/>
            <a:endParaRPr lang="ru-RU" sz="2200" b="1" dirty="0">
              <a:solidFill>
                <a:srgbClr val="990033"/>
              </a:solidFill>
              <a:latin typeface="+mj-lt"/>
            </a:endParaRPr>
          </a:p>
        </p:txBody>
      </p:sp>
      <p:pic>
        <p:nvPicPr>
          <p:cNvPr id="8" name="Рисунок 1" descr="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2660" y="1"/>
            <a:ext cx="715425" cy="6429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-1" y="4851575"/>
            <a:ext cx="9146437" cy="29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8E5D269-4600-4450-B471-EA6650E61C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36096" y="-328"/>
            <a:ext cx="3707904" cy="400110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srgbClr val="808080">
                <a:alpha val="39998"/>
              </a:srgbClr>
            </a:outerShdw>
          </a:effectLst>
        </p:spPr>
        <p:txBody>
          <a:bodyPr wrap="square">
            <a:spAutoFit/>
          </a:bodyPr>
          <a:lstStyle/>
          <a:p>
            <a:pPr marL="895350" algn="r">
              <a:defRPr/>
            </a:pPr>
            <a:r>
              <a:rPr lang="ru-RU" altLang="ru-RU" sz="2000" b="1" dirty="0">
                <a:solidFill>
                  <a:schemeClr val="bg1"/>
                </a:solidFill>
                <a:latin typeface="Cambria" pitchFamily="18" charset="0"/>
                <a:cs typeface="Arial" charset="0"/>
              </a:rPr>
              <a:t>Нормативная база</a:t>
            </a:r>
          </a:p>
        </p:txBody>
      </p:sp>
    </p:spTree>
    <p:extLst>
      <p:ext uri="{BB962C8B-B14F-4D97-AF65-F5344CB8AC3E}">
        <p14:creationId xmlns:p14="http://schemas.microsoft.com/office/powerpoint/2010/main" val="11718403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328"/>
            <a:ext cx="9144000" cy="6432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Box 1"/>
          <p:cNvSpPr txBox="1"/>
          <p:nvPr/>
        </p:nvSpPr>
        <p:spPr>
          <a:xfrm>
            <a:off x="90092" y="624113"/>
            <a:ext cx="8801248" cy="5693866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marL="457200" lvl="0" indent="-457200">
              <a:lnSpc>
                <a:spcPct val="115000"/>
              </a:lnSpc>
              <a:buAutoNum type="arabicPeriod"/>
            </a:pPr>
            <a:r>
              <a:rPr lang="ru-RU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Ознакомление девятиклассников:</a:t>
            </a:r>
          </a:p>
          <a:p>
            <a:pPr lvl="0">
              <a:lnSpc>
                <a:spcPct val="115000"/>
              </a:lnSpc>
            </a:pPr>
            <a:r>
              <a:rPr lang="ru-RU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1.1 с организационно-технологической составляющей экзаменов, включая:</a:t>
            </a:r>
          </a:p>
          <a:p>
            <a:pPr marL="342900" indent="-342900" algn="just">
              <a:lnSpc>
                <a:spcPct val="115000"/>
              </a:lnSpc>
              <a:buFontTx/>
              <a:buChar char="-"/>
            </a:pPr>
            <a:r>
              <a:rPr lang="ru-RU" sz="2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организацию входа в ППЭ, порядок хранения личных вещей;</a:t>
            </a:r>
          </a:p>
          <a:p>
            <a:pPr marL="342900" indent="-342900" algn="just">
              <a:lnSpc>
                <a:spcPct val="115000"/>
              </a:lnSpc>
              <a:buFontTx/>
              <a:buChar char="-"/>
            </a:pPr>
            <a:r>
              <a:rPr lang="ru-RU" sz="2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и</a:t>
            </a:r>
            <a:r>
              <a:rPr lang="ru-RU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спользование средств обучения и воспитания, разрешенных при проведении экзамена по соответствующему предмету;</a:t>
            </a:r>
          </a:p>
          <a:p>
            <a:pPr marL="342900" indent="-342900" algn="just">
              <a:lnSpc>
                <a:spcPct val="115000"/>
              </a:lnSpc>
              <a:buFontTx/>
              <a:buChar char="-"/>
            </a:pPr>
            <a:r>
              <a:rPr lang="ru-RU" sz="2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возможность приёма во время проведения экзаменов медикаментозных препаратов, пищи, организация питьевого режима;</a:t>
            </a:r>
          </a:p>
          <a:p>
            <a:pPr marL="342900" indent="-342900" algn="just">
              <a:lnSpc>
                <a:spcPct val="115000"/>
              </a:lnSpc>
              <a:buFontTx/>
              <a:buChar char="-"/>
            </a:pPr>
            <a:r>
              <a:rPr lang="ru-RU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процедуру выхода из аудитории в ходе экзамена;</a:t>
            </a:r>
          </a:p>
          <a:p>
            <a:pPr marL="342900" indent="-342900" algn="just">
              <a:lnSpc>
                <a:spcPct val="115000"/>
              </a:lnSpc>
              <a:buFontTx/>
              <a:buChar char="-"/>
            </a:pPr>
            <a:r>
              <a:rPr lang="ru-RU" sz="2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оформление бланков ответов;</a:t>
            </a:r>
          </a:p>
          <a:p>
            <a:pPr marL="342900" indent="-342900" algn="just">
              <a:lnSpc>
                <a:spcPct val="115000"/>
              </a:lnSpc>
              <a:buFontTx/>
              <a:buChar char="-"/>
            </a:pPr>
            <a:r>
              <a:rPr lang="ru-RU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Соблюдение требований Порядка</a:t>
            </a:r>
          </a:p>
          <a:p>
            <a:pPr algn="just">
              <a:lnSpc>
                <a:spcPct val="115000"/>
              </a:lnSpc>
            </a:pPr>
            <a:r>
              <a:rPr lang="ru-RU" sz="2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1.2 </a:t>
            </a:r>
            <a:r>
              <a:rPr lang="ru-RU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со структурой и содержанием контрольных измерительных материалов ОГЭ</a:t>
            </a:r>
          </a:p>
          <a:p>
            <a:pPr algn="just">
              <a:lnSpc>
                <a:spcPct val="115000"/>
              </a:lnSpc>
            </a:pPr>
            <a:endParaRPr lang="ru-RU" sz="20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/>
            <a:endParaRPr lang="ru-RU" sz="20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ctr"/>
            <a:endParaRPr lang="ru-RU" sz="2200" b="1" dirty="0">
              <a:solidFill>
                <a:srgbClr val="990033"/>
              </a:solidFill>
              <a:latin typeface="+mj-lt"/>
            </a:endParaRPr>
          </a:p>
        </p:txBody>
      </p:sp>
      <p:pic>
        <p:nvPicPr>
          <p:cNvPr id="8" name="Рисунок 1" descr="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2660" y="1"/>
            <a:ext cx="715425" cy="6429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8BD7C41-3D17-4D2F-A9E4-ACD19C1F36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23728" y="-328"/>
            <a:ext cx="7020272" cy="400110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srgbClr val="808080">
                <a:alpha val="39998"/>
              </a:srgbClr>
            </a:outerShdw>
          </a:effectLst>
        </p:spPr>
        <p:txBody>
          <a:bodyPr wrap="square">
            <a:spAutoFit/>
          </a:bodyPr>
          <a:lstStyle/>
          <a:p>
            <a:pPr marL="895350" algn="r">
              <a:defRPr/>
            </a:pPr>
            <a:r>
              <a:rPr lang="ru-RU" altLang="ru-RU" sz="2000" b="1" dirty="0">
                <a:solidFill>
                  <a:schemeClr val="bg1"/>
                </a:solidFill>
                <a:latin typeface="Cambria" pitchFamily="18" charset="0"/>
                <a:cs typeface="Arial" charset="0"/>
              </a:rPr>
              <a:t>Цели проведения практических мероприятий</a:t>
            </a:r>
          </a:p>
        </p:txBody>
      </p:sp>
    </p:spTree>
    <p:extLst>
      <p:ext uri="{BB962C8B-B14F-4D97-AF65-F5344CB8AC3E}">
        <p14:creationId xmlns:p14="http://schemas.microsoft.com/office/powerpoint/2010/main" val="19874134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328"/>
            <a:ext cx="9144000" cy="6537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Box 1"/>
          <p:cNvSpPr txBox="1"/>
          <p:nvPr/>
        </p:nvSpPr>
        <p:spPr>
          <a:xfrm>
            <a:off x="179513" y="867105"/>
            <a:ext cx="8729240" cy="2462213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</a:pPr>
            <a:r>
              <a:rPr lang="ru-RU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2. Обучение работников ППЭ (руководители ППЭ, организаторы в аудиториях и вне аудиторий, технические специалисты), членов ГЭК, привлекаемых для проведения ГИА-9 в основной период 2026 года</a:t>
            </a:r>
          </a:p>
          <a:p>
            <a:pPr algn="just">
              <a:lnSpc>
                <a:spcPct val="115000"/>
              </a:lnSpc>
            </a:pPr>
            <a:endParaRPr lang="ru-RU" sz="20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/>
            <a:r>
              <a:rPr lang="ru-RU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3. Проверка соблюдения технических требований в ППЭ:</a:t>
            </a:r>
          </a:p>
          <a:p>
            <a:pPr algn="just"/>
            <a:endParaRPr lang="ru-RU" sz="20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ctr"/>
            <a:endParaRPr lang="ru-RU" sz="2200" b="1" dirty="0">
              <a:solidFill>
                <a:srgbClr val="990033"/>
              </a:solidFill>
              <a:latin typeface="+mj-lt"/>
            </a:endParaRPr>
          </a:p>
        </p:txBody>
      </p:sp>
      <p:pic>
        <p:nvPicPr>
          <p:cNvPr id="8" name="Рисунок 1" descr="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2660" y="1"/>
            <a:ext cx="715425" cy="6429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060360E-C854-4287-B81A-0D8FB0B3A3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23728" y="-328"/>
            <a:ext cx="7020272" cy="400110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srgbClr val="808080">
                <a:alpha val="39998"/>
              </a:srgbClr>
            </a:outerShdw>
          </a:effectLst>
        </p:spPr>
        <p:txBody>
          <a:bodyPr wrap="square">
            <a:spAutoFit/>
          </a:bodyPr>
          <a:lstStyle/>
          <a:p>
            <a:pPr marL="895350" algn="r">
              <a:defRPr/>
            </a:pPr>
            <a:r>
              <a:rPr lang="ru-RU" altLang="ru-RU" sz="2000" b="1" dirty="0">
                <a:solidFill>
                  <a:schemeClr val="bg1"/>
                </a:solidFill>
                <a:latin typeface="Cambria" pitchFamily="18" charset="0"/>
                <a:cs typeface="Arial" charset="0"/>
              </a:rPr>
              <a:t>Цели проведения практических мероприятий</a:t>
            </a:r>
          </a:p>
        </p:txBody>
      </p:sp>
      <p:sp>
        <p:nvSpPr>
          <p:cNvPr id="10" name="Скругленный прямоугольник 19">
            <a:extLst>
              <a:ext uri="{FF2B5EF4-FFF2-40B4-BE49-F238E27FC236}">
                <a16:creationId xmlns:a16="http://schemas.microsoft.com/office/drawing/2014/main" id="{3ECF8CE4-E456-432A-B057-3228CF2AB6FE}"/>
              </a:ext>
            </a:extLst>
          </p:cNvPr>
          <p:cNvSpPr/>
          <p:nvPr/>
        </p:nvSpPr>
        <p:spPr>
          <a:xfrm>
            <a:off x="179513" y="3002453"/>
            <a:ext cx="8784974" cy="65373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ОГЭ по русскому языку: средства воспроизведения аудиозаписи </a:t>
            </a:r>
          </a:p>
        </p:txBody>
      </p:sp>
      <p:sp>
        <p:nvSpPr>
          <p:cNvPr id="12" name="Скругленный прямоугольник 19">
            <a:extLst>
              <a:ext uri="{FF2B5EF4-FFF2-40B4-BE49-F238E27FC236}">
                <a16:creationId xmlns:a16="http://schemas.microsoft.com/office/drawing/2014/main" id="{98AADF43-780E-4A07-A91C-7F6F605F7EA4}"/>
              </a:ext>
            </a:extLst>
          </p:cNvPr>
          <p:cNvSpPr/>
          <p:nvPr/>
        </p:nvSpPr>
        <p:spPr>
          <a:xfrm>
            <a:off x="179513" y="3842660"/>
            <a:ext cx="8784974" cy="80785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ОГЭ по иностранным языкам: средства воспроизведения аудиозаписи, средства аудиозаписи (компьютеры с подключенной гарнитурой) </a:t>
            </a:r>
          </a:p>
        </p:txBody>
      </p:sp>
    </p:spTree>
    <p:extLst>
      <p:ext uri="{BB962C8B-B14F-4D97-AF65-F5344CB8AC3E}">
        <p14:creationId xmlns:p14="http://schemas.microsoft.com/office/powerpoint/2010/main" val="41644744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328"/>
            <a:ext cx="9144000" cy="6537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1" descr="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2660" y="1"/>
            <a:ext cx="715425" cy="6429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3635897" y="-94316"/>
            <a:ext cx="5508104" cy="430887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srgbClr val="808080">
                <a:alpha val="39998"/>
              </a:srgbClr>
            </a:outerShdw>
          </a:effectLst>
        </p:spPr>
        <p:txBody>
          <a:bodyPr wrap="square">
            <a:spAutoFit/>
          </a:bodyPr>
          <a:lstStyle/>
          <a:p>
            <a:pPr marL="895350" algn="r">
              <a:defRPr/>
            </a:pPr>
            <a:r>
              <a:rPr lang="ru-RU" altLang="ru-RU" sz="2200" b="1" dirty="0">
                <a:solidFill>
                  <a:srgbClr val="C00000"/>
                </a:solidFill>
                <a:latin typeface="Cambria" pitchFamily="18" charset="0"/>
                <a:cs typeface="Arial" charset="0"/>
              </a:rPr>
              <a:t>Тренировочный экзамен</a:t>
            </a:r>
          </a:p>
        </p:txBody>
      </p:sp>
      <p:sp>
        <p:nvSpPr>
          <p:cNvPr id="15" name="Скругленный прямоугольник 4"/>
          <p:cNvSpPr/>
          <p:nvPr/>
        </p:nvSpPr>
        <p:spPr>
          <a:xfrm>
            <a:off x="395536" y="1203598"/>
            <a:ext cx="4320480" cy="504056"/>
          </a:xfrm>
          <a:prstGeom prst="rect">
            <a:avLst/>
          </a:prstGeom>
          <a:solidFill>
            <a:schemeClr val="bg1"/>
          </a:soli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spcFirstLastPara="0" vert="horz" wrap="square" lIns="68580" tIns="68580" rIns="68580" bIns="68580" numCol="1" spcCol="1270" anchor="ctr" anchorCtr="0">
            <a:noAutofit/>
          </a:bodyPr>
          <a:lstStyle/>
          <a:p>
            <a:pPr lvl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6000" b="1" dirty="0">
              <a:solidFill>
                <a:schemeClr val="tx1"/>
              </a:solidFill>
              <a:latin typeface="Times New Roman"/>
              <a:ea typeface="Times New Roman"/>
            </a:endParaRPr>
          </a:p>
        </p:txBody>
      </p:sp>
      <p:sp>
        <p:nvSpPr>
          <p:cNvPr id="16" name="Скругленный прямоугольник 4"/>
          <p:cNvSpPr/>
          <p:nvPr/>
        </p:nvSpPr>
        <p:spPr>
          <a:xfrm>
            <a:off x="5004048" y="1347614"/>
            <a:ext cx="3888432" cy="1152128"/>
          </a:xfrm>
          <a:prstGeom prst="rect">
            <a:avLst/>
          </a:prstGeom>
          <a:solidFill>
            <a:schemeClr val="bg1"/>
          </a:soli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spcFirstLastPara="0" vert="horz" wrap="square" lIns="68580" tIns="68580" rIns="68580" bIns="68580" numCol="1" spcCol="1270" anchor="ctr" anchorCtr="0">
            <a:noAutofit/>
          </a:bodyPr>
          <a:lstStyle/>
          <a:p>
            <a:pPr lvl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6000" b="1" dirty="0">
              <a:solidFill>
                <a:schemeClr val="tx1"/>
              </a:solidFill>
              <a:latin typeface="Times New Roman"/>
              <a:ea typeface="Times New Roman"/>
            </a:endParaRPr>
          </a:p>
        </p:txBody>
      </p:sp>
      <p:sp>
        <p:nvSpPr>
          <p:cNvPr id="17" name="Скругленный прямоугольник 4"/>
          <p:cNvSpPr/>
          <p:nvPr/>
        </p:nvSpPr>
        <p:spPr>
          <a:xfrm>
            <a:off x="75946" y="1347614"/>
            <a:ext cx="9144000" cy="3795886"/>
          </a:xfrm>
          <a:prstGeom prst="rect">
            <a:avLst/>
          </a:prstGeom>
          <a:solidFill>
            <a:schemeClr val="bg1"/>
          </a:soli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spcFirstLastPara="0" vert="horz" wrap="square" lIns="68580" tIns="68580" rIns="68580" bIns="68580" numCol="1" spcCol="1270" anchor="ctr" anchorCtr="0">
            <a:noAutofit/>
          </a:bodyPr>
          <a:lstStyle/>
          <a:p>
            <a:pPr lvl="0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b="1" u="sng" dirty="0">
                <a:solidFill>
                  <a:schemeClr val="tx1"/>
                </a:solidFill>
                <a:latin typeface="Times New Roman"/>
                <a:ea typeface="Times New Roman"/>
              </a:rPr>
              <a:t>Дата проведения</a:t>
            </a:r>
            <a:r>
              <a:rPr lang="ru-RU" b="1" dirty="0">
                <a:solidFill>
                  <a:schemeClr val="tx1"/>
                </a:solidFill>
                <a:latin typeface="Times New Roman"/>
                <a:ea typeface="Times New Roman"/>
              </a:rPr>
              <a:t>: 17 марта 2026 года;</a:t>
            </a:r>
          </a:p>
          <a:p>
            <a:pPr lvl="0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b="1" u="sng" dirty="0">
                <a:solidFill>
                  <a:schemeClr val="tx1"/>
                </a:solidFill>
                <a:latin typeface="Times New Roman"/>
                <a:ea typeface="Times New Roman"/>
              </a:rPr>
              <a:t>Учебный предмет</a:t>
            </a:r>
            <a:r>
              <a:rPr lang="ru-RU" b="1" dirty="0">
                <a:solidFill>
                  <a:schemeClr val="tx1"/>
                </a:solidFill>
                <a:latin typeface="Times New Roman"/>
                <a:ea typeface="Times New Roman"/>
              </a:rPr>
              <a:t>: русский язык;</a:t>
            </a:r>
          </a:p>
          <a:p>
            <a:pPr lvl="0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b="1" u="sng" dirty="0">
                <a:solidFill>
                  <a:schemeClr val="tx1"/>
                </a:solidFill>
                <a:latin typeface="Times New Roman"/>
                <a:ea typeface="Times New Roman"/>
              </a:rPr>
              <a:t>Место проведения</a:t>
            </a:r>
            <a:r>
              <a:rPr lang="ru-RU" b="1" dirty="0">
                <a:solidFill>
                  <a:schemeClr val="tx1"/>
                </a:solidFill>
                <a:latin typeface="Times New Roman"/>
                <a:ea typeface="Times New Roman"/>
              </a:rPr>
              <a:t>: на базе ППЭ или на базе школ;</a:t>
            </a:r>
          </a:p>
          <a:p>
            <a:pPr marL="2238375" lvl="0" indent="-2238375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b="1" u="sng" dirty="0">
                <a:solidFill>
                  <a:schemeClr val="tx1"/>
                </a:solidFill>
                <a:latin typeface="Times New Roman"/>
                <a:ea typeface="Times New Roman"/>
              </a:rPr>
              <a:t>Участники экзамена</a:t>
            </a:r>
            <a:r>
              <a:rPr lang="ru-RU" b="1" dirty="0">
                <a:solidFill>
                  <a:schemeClr val="tx1"/>
                </a:solidFill>
                <a:latin typeface="Times New Roman"/>
                <a:ea typeface="Times New Roman"/>
              </a:rPr>
              <a:t>: все выпускники 9-х классов текущего года, заявившиеся на ОГЭ в 2026 году (участники ГВЭ по решению МОУО);</a:t>
            </a:r>
          </a:p>
          <a:p>
            <a:pPr marL="1792288" lvl="0" indent="-1792288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b="1" u="sng" dirty="0">
                <a:solidFill>
                  <a:schemeClr val="tx1"/>
                </a:solidFill>
                <a:latin typeface="Times New Roman"/>
                <a:ea typeface="Times New Roman"/>
              </a:rPr>
              <a:t>Работники ППЭ</a:t>
            </a:r>
            <a:r>
              <a:rPr lang="ru-RU" b="1" dirty="0">
                <a:solidFill>
                  <a:schemeClr val="tx1"/>
                </a:solidFill>
                <a:latin typeface="Times New Roman"/>
                <a:ea typeface="Times New Roman"/>
              </a:rPr>
              <a:t>: по возможности привлечь всех членов ГЭК, руководителей ППЭ, технических специалистов, организаторов в аудиториях и вне аудиторий;</a:t>
            </a:r>
          </a:p>
          <a:p>
            <a:pPr marL="1792288" lvl="0" indent="-1792288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b="1" u="sng" dirty="0">
                <a:solidFill>
                  <a:schemeClr val="tx1"/>
                </a:solidFill>
                <a:latin typeface="Times New Roman"/>
                <a:ea typeface="Times New Roman"/>
              </a:rPr>
              <a:t>Передача ЭМ из РЦОИ в МОУО</a:t>
            </a:r>
            <a:r>
              <a:rPr lang="ru-RU" b="1" dirty="0">
                <a:solidFill>
                  <a:schemeClr val="tx1"/>
                </a:solidFill>
                <a:latin typeface="Times New Roman"/>
                <a:ea typeface="Times New Roman"/>
              </a:rPr>
              <a:t>: электронный или бумажный вариант;</a:t>
            </a:r>
          </a:p>
          <a:p>
            <a:pPr marL="2154238" lvl="0" indent="-2154238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b="1" u="sng" dirty="0">
                <a:solidFill>
                  <a:schemeClr val="tx1"/>
                </a:solidFill>
                <a:latin typeface="Times New Roman"/>
                <a:ea typeface="Times New Roman"/>
              </a:rPr>
              <a:t>Передача ЭР из МОУО в РЦОИ</a:t>
            </a:r>
            <a:r>
              <a:rPr lang="ru-RU" b="1" dirty="0">
                <a:solidFill>
                  <a:schemeClr val="tx1"/>
                </a:solidFill>
                <a:latin typeface="Times New Roman"/>
                <a:ea typeface="Times New Roman"/>
              </a:rPr>
              <a:t>: скан копии экзаменационных работ из школ, на базе которых будут организованы ППЭ в основной период (сканирование с использованием станции удаленного сканирования;</a:t>
            </a:r>
          </a:p>
          <a:p>
            <a:pPr marL="2154238" lvl="0" indent="-2154238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b="1" u="sng" dirty="0">
                <a:solidFill>
                  <a:schemeClr val="tx1"/>
                </a:solidFill>
                <a:latin typeface="Times New Roman"/>
                <a:ea typeface="Times New Roman"/>
              </a:rPr>
              <a:t>Проверка ЭР</a:t>
            </a:r>
            <a:r>
              <a:rPr lang="ru-RU" b="1" dirty="0">
                <a:solidFill>
                  <a:schemeClr val="tx1"/>
                </a:solidFill>
                <a:latin typeface="Times New Roman"/>
                <a:ea typeface="Times New Roman"/>
              </a:rPr>
              <a:t>: на уровне образовательных организаций</a:t>
            </a:r>
          </a:p>
          <a:p>
            <a:pPr marL="2154238" lvl="0" indent="-2154238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600" b="1" dirty="0">
                <a:solidFill>
                  <a:schemeClr val="tx1"/>
                </a:solidFill>
                <a:latin typeface="Times New Roman"/>
                <a:ea typeface="Times New Roman"/>
              </a:rPr>
              <a:t>Отчёт в РЦОИ: заполнить </a:t>
            </a:r>
            <a:r>
              <a:rPr lang="ru-RU" sz="1600" b="1" dirty="0" err="1">
                <a:solidFill>
                  <a:schemeClr val="tx1"/>
                </a:solidFill>
                <a:latin typeface="Times New Roman"/>
                <a:ea typeface="Times New Roman"/>
              </a:rPr>
              <a:t>гугл</a:t>
            </a:r>
            <a:r>
              <a:rPr lang="ru-RU" sz="1600" b="1" dirty="0">
                <a:solidFill>
                  <a:schemeClr val="tx1"/>
                </a:solidFill>
                <a:latin typeface="Times New Roman"/>
                <a:ea typeface="Times New Roman"/>
              </a:rPr>
              <a:t>-таблицу  по итогам проведения и результатам экзамена</a:t>
            </a:r>
          </a:p>
          <a:p>
            <a:pPr lvl="0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600" b="1" dirty="0">
              <a:solidFill>
                <a:schemeClr val="tx1"/>
              </a:solidFill>
              <a:latin typeface="Times New Roman"/>
              <a:ea typeface="Times New Roman"/>
            </a:endParaRPr>
          </a:p>
          <a:p>
            <a:pPr lvl="0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600" b="1" dirty="0">
              <a:solidFill>
                <a:schemeClr val="tx1"/>
              </a:solidFill>
              <a:latin typeface="Times New Roman"/>
              <a:ea typeface="Times New Roman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251605"/>
            <a:ext cx="9144000" cy="6537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1" descr="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2660" y="-173822"/>
            <a:ext cx="715425" cy="6429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4891205" y="-283247"/>
            <a:ext cx="4240219" cy="430887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srgbClr val="808080">
                <a:alpha val="39998"/>
              </a:srgbClr>
            </a:outerShdw>
          </a:effectLst>
        </p:spPr>
        <p:txBody>
          <a:bodyPr wrap="square">
            <a:spAutoFit/>
          </a:bodyPr>
          <a:lstStyle/>
          <a:p>
            <a:pPr marL="895350" algn="r">
              <a:defRPr/>
            </a:pPr>
            <a:r>
              <a:rPr lang="ru-RU" altLang="ru-RU" sz="2200" b="1" dirty="0">
                <a:solidFill>
                  <a:srgbClr val="C00000"/>
                </a:solidFill>
                <a:latin typeface="Cambria" pitchFamily="18" charset="0"/>
                <a:cs typeface="Arial" charset="0"/>
              </a:rPr>
              <a:t>Бланки ОГЭ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4CB634F-5D3C-4F02-AA40-5DA6E43B09E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496" y="718233"/>
            <a:ext cx="9144000" cy="2398426"/>
          </a:xfrm>
          <a:prstGeom prst="rect">
            <a:avLst/>
          </a:prstGeom>
        </p:spPr>
      </p:pic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2AEBDBDE-BDF4-4B45-A973-C1D531DD1E32}"/>
              </a:ext>
            </a:extLst>
          </p:cNvPr>
          <p:cNvSpPr/>
          <p:nvPr/>
        </p:nvSpPr>
        <p:spPr>
          <a:xfrm>
            <a:off x="252660" y="3288788"/>
            <a:ext cx="1521570" cy="261610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ru-RU" sz="1100" b="1" dirty="0"/>
              <a:t>Бланк ответов № 1</a:t>
            </a:r>
            <a:endParaRPr lang="ru-RU" sz="1100" dirty="0"/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A0DC394E-3207-40A3-AE20-84A7B2A55E1E}"/>
              </a:ext>
            </a:extLst>
          </p:cNvPr>
          <p:cNvSpPr/>
          <p:nvPr/>
        </p:nvSpPr>
        <p:spPr>
          <a:xfrm>
            <a:off x="2051720" y="3204150"/>
            <a:ext cx="1521570" cy="430887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100" b="1" dirty="0"/>
              <a:t>Бланк ответов № 2 лист 1</a:t>
            </a:r>
            <a:endParaRPr lang="ru-RU" sz="1100" dirty="0"/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4DD371A3-4BC6-4E9D-8DD8-69423F0EECEC}"/>
              </a:ext>
            </a:extLst>
          </p:cNvPr>
          <p:cNvSpPr/>
          <p:nvPr/>
        </p:nvSpPr>
        <p:spPr>
          <a:xfrm>
            <a:off x="3845666" y="3204150"/>
            <a:ext cx="1521570" cy="430887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100" b="1" dirty="0"/>
              <a:t>Бланк ответов № 2 лист 2</a:t>
            </a:r>
            <a:endParaRPr lang="ru-RU" sz="1100" dirty="0"/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9A9B90F0-F6EE-4332-98BB-04160188D87B}"/>
              </a:ext>
            </a:extLst>
          </p:cNvPr>
          <p:cNvSpPr/>
          <p:nvPr/>
        </p:nvSpPr>
        <p:spPr>
          <a:xfrm>
            <a:off x="5639612" y="3252370"/>
            <a:ext cx="1521570" cy="261610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100" b="1" dirty="0"/>
              <a:t>КИМ</a:t>
            </a:r>
            <a:endParaRPr lang="ru-RU" sz="1100" dirty="0"/>
          </a:p>
        </p:txBody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ED7605F0-49C2-4F3F-AE4D-DEA8C69C450A}"/>
              </a:ext>
            </a:extLst>
          </p:cNvPr>
          <p:cNvSpPr/>
          <p:nvPr/>
        </p:nvSpPr>
        <p:spPr>
          <a:xfrm>
            <a:off x="7524328" y="3252370"/>
            <a:ext cx="1521570" cy="261610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ru-RU" sz="1100" b="1" dirty="0"/>
              <a:t>Контрольный лист</a:t>
            </a:r>
            <a:endParaRPr lang="ru-RU" sz="1100" dirty="0"/>
          </a:p>
        </p:txBody>
      </p:sp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B2A29C46-D914-4226-B7D1-9484B36793D1}"/>
              </a:ext>
            </a:extLst>
          </p:cNvPr>
          <p:cNvSpPr/>
          <p:nvPr/>
        </p:nvSpPr>
        <p:spPr>
          <a:xfrm>
            <a:off x="1331640" y="424333"/>
            <a:ext cx="3816424" cy="261610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100" b="1" dirty="0"/>
              <a:t>Черно-белые односторонние бланки</a:t>
            </a:r>
            <a:endParaRPr lang="ru-RU" sz="1100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1AB2C03-194B-405B-A57F-DFDB97F7AE3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4350" y="3790673"/>
            <a:ext cx="8115300" cy="1285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91198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95BE077E-0539-4532-ACA4-8AF0D2B3C459}"/>
              </a:ext>
            </a:extLst>
          </p:cNvPr>
          <p:cNvSpPr/>
          <p:nvPr/>
        </p:nvSpPr>
        <p:spPr>
          <a:xfrm>
            <a:off x="268288" y="402125"/>
            <a:ext cx="8712968" cy="4401205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специально выделенном в аудитории месте (столе) осуществить раскладку всех ИК для участников.</a:t>
            </a:r>
          </a:p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каждом индивидуальном комплекте участника экзамена находятся:</a:t>
            </a:r>
          </a:p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бланк ответов №1, </a:t>
            </a:r>
          </a:p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бланк ответов №2 (лист 1), </a:t>
            </a:r>
          </a:p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бланк ответов №2 (лист 2), </a:t>
            </a:r>
          </a:p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КИМ, </a:t>
            </a:r>
          </a:p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контрольный лист с информацией о номере бланка ответов №1, номере КИМ (контрольный лист – последний в комплекте ИК). </a:t>
            </a:r>
          </a:p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Отдельные комплекты размещаются на столе для выдачи участникам.</a:t>
            </a:r>
          </a:p>
          <a:p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Выдача ИК участникам разрешается только после раскладки всех ИК на столе по одному комплекту.</a:t>
            </a:r>
          </a:p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Далее организатор раздает участникам ИК в произвольном порядке.</a:t>
            </a:r>
          </a:p>
        </p:txBody>
      </p:sp>
      <p:pic>
        <p:nvPicPr>
          <p:cNvPr id="9" name="Picture 5">
            <a:extLst>
              <a:ext uri="{FF2B5EF4-FFF2-40B4-BE49-F238E27FC236}">
                <a16:creationId xmlns:a16="http://schemas.microsoft.com/office/drawing/2014/main" id="{2C869075-33AD-4C9F-860B-3077AE32A6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772" y="-240799"/>
            <a:ext cx="9144000" cy="6537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Рисунок 1" descr="2">
            <a:extLst>
              <a:ext uri="{FF2B5EF4-FFF2-40B4-BE49-F238E27FC236}">
                <a16:creationId xmlns:a16="http://schemas.microsoft.com/office/drawing/2014/main" id="{B3768E6F-47B1-4298-8934-6EF28D9186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520" y="-240799"/>
            <a:ext cx="715425" cy="6429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7F055CA9-C7AE-4027-9722-3EF4664D04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35896" y="-350224"/>
            <a:ext cx="5508104" cy="430887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srgbClr val="808080">
                <a:alpha val="39998"/>
              </a:srgbClr>
            </a:outerShdw>
          </a:effectLst>
        </p:spPr>
        <p:txBody>
          <a:bodyPr wrap="square">
            <a:spAutoFit/>
          </a:bodyPr>
          <a:lstStyle/>
          <a:p>
            <a:pPr marL="895350" algn="r">
              <a:defRPr/>
            </a:pPr>
            <a:r>
              <a:rPr lang="ru-RU" altLang="ru-RU" sz="2200" b="1" dirty="0">
                <a:solidFill>
                  <a:srgbClr val="C00000"/>
                </a:solidFill>
                <a:latin typeface="Cambria" pitchFamily="18" charset="0"/>
                <a:cs typeface="Arial" charset="0"/>
              </a:rPr>
              <a:t>Выдача ЭМ участникам</a:t>
            </a:r>
          </a:p>
        </p:txBody>
      </p:sp>
    </p:spTree>
    <p:extLst>
      <p:ext uri="{BB962C8B-B14F-4D97-AF65-F5344CB8AC3E}">
        <p14:creationId xmlns:p14="http://schemas.microsoft.com/office/powerpoint/2010/main" val="34371102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76057" y="1275607"/>
            <a:ext cx="2214578" cy="3500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7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99792" y="1131590"/>
            <a:ext cx="2357454" cy="3643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2845" y="1285848"/>
            <a:ext cx="2286016" cy="3857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29422" y="1285867"/>
            <a:ext cx="2214578" cy="3500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Дуга 5"/>
          <p:cNvSpPr/>
          <p:nvPr/>
        </p:nvSpPr>
        <p:spPr>
          <a:xfrm rot="20172314">
            <a:off x="5271426" y="1634256"/>
            <a:ext cx="2317596" cy="1122400"/>
          </a:xfrm>
          <a:prstGeom prst="arc">
            <a:avLst/>
          </a:prstGeom>
          <a:ln w="28575">
            <a:solidFill>
              <a:srgbClr val="ED1B2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Дуга 6"/>
          <p:cNvSpPr/>
          <p:nvPr/>
        </p:nvSpPr>
        <p:spPr>
          <a:xfrm rot="20172314">
            <a:off x="3008347" y="1590456"/>
            <a:ext cx="2486036" cy="1271590"/>
          </a:xfrm>
          <a:prstGeom prst="arc">
            <a:avLst/>
          </a:prstGeom>
          <a:ln w="28575">
            <a:solidFill>
              <a:srgbClr val="ED1B2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143505" y="1857371"/>
            <a:ext cx="714375" cy="219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072331" y="1785932"/>
            <a:ext cx="714375" cy="219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Овал 9"/>
          <p:cNvSpPr/>
          <p:nvPr/>
        </p:nvSpPr>
        <p:spPr>
          <a:xfrm>
            <a:off x="7143769" y="1714495"/>
            <a:ext cx="557210" cy="285752"/>
          </a:xfrm>
          <a:prstGeom prst="ellipse">
            <a:avLst/>
          </a:prstGeom>
          <a:noFill/>
          <a:ln>
            <a:solidFill>
              <a:srgbClr val="ED1B2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10"/>
          <p:cNvSpPr/>
          <p:nvPr/>
        </p:nvSpPr>
        <p:spPr>
          <a:xfrm>
            <a:off x="5143504" y="1785933"/>
            <a:ext cx="557210" cy="285752"/>
          </a:xfrm>
          <a:prstGeom prst="ellipse">
            <a:avLst/>
          </a:prstGeom>
          <a:noFill/>
          <a:ln>
            <a:solidFill>
              <a:srgbClr val="ED1B2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714348" y="571486"/>
            <a:ext cx="1500198" cy="500066"/>
          </a:xfrm>
          <a:prstGeom prst="roundRect">
            <a:avLst/>
          </a:prstGeom>
          <a:noFill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ru-RU" sz="12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лист 1</a:t>
            </a:r>
          </a:p>
          <a:p>
            <a:pPr algn="ctr"/>
            <a:r>
              <a:rPr lang="ru-RU" sz="12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(БО № 2)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2857488" y="571486"/>
            <a:ext cx="1500198" cy="500066"/>
          </a:xfrm>
          <a:prstGeom prst="roundRect">
            <a:avLst/>
          </a:prstGeom>
          <a:noFill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ru-RU" sz="12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лист 2</a:t>
            </a:r>
          </a:p>
          <a:p>
            <a:pPr algn="ctr"/>
            <a:r>
              <a:rPr lang="ru-RU" sz="12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(БО № 2)</a:t>
            </a: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5214942" y="642925"/>
            <a:ext cx="1500198" cy="500066"/>
          </a:xfrm>
          <a:prstGeom prst="roundRect">
            <a:avLst/>
          </a:prstGeom>
          <a:noFill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ru-RU" sz="12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лист 3 </a:t>
            </a:r>
          </a:p>
          <a:p>
            <a:pPr algn="ctr"/>
            <a:r>
              <a:rPr lang="ru-RU" sz="12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(ДБО № 2)</a:t>
            </a: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7286644" y="642925"/>
            <a:ext cx="1500198" cy="500066"/>
          </a:xfrm>
          <a:prstGeom prst="roundRect">
            <a:avLst/>
          </a:prstGeom>
          <a:noFill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ru-RU" sz="12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лист 4 </a:t>
            </a:r>
          </a:p>
          <a:p>
            <a:pPr algn="ctr"/>
            <a:r>
              <a:rPr lang="ru-RU" sz="12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(ДБО № 2)</a:t>
            </a:r>
          </a:p>
        </p:txBody>
      </p:sp>
      <p:cxnSp>
        <p:nvCxnSpPr>
          <p:cNvPr id="20" name="Прямая со стрелкой 19"/>
          <p:cNvCxnSpPr/>
          <p:nvPr/>
        </p:nvCxnSpPr>
        <p:spPr>
          <a:xfrm flipH="1">
            <a:off x="3851921" y="1635646"/>
            <a:ext cx="144016" cy="72008"/>
          </a:xfrm>
          <a:prstGeom prst="straightConnector1">
            <a:avLst/>
          </a:prstGeom>
          <a:ln w="38100">
            <a:solidFill>
              <a:srgbClr val="ED1B24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>
            <a:stCxn id="6" idx="0"/>
          </p:cNvCxnSpPr>
          <p:nvPr/>
        </p:nvCxnSpPr>
        <p:spPr>
          <a:xfrm flipH="1">
            <a:off x="6012160" y="1681960"/>
            <a:ext cx="191642" cy="106087"/>
          </a:xfrm>
          <a:prstGeom prst="straightConnector1">
            <a:avLst/>
          </a:prstGeom>
          <a:ln w="38100">
            <a:solidFill>
              <a:srgbClr val="ED1B24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Скругленный прямоугольник 28"/>
          <p:cNvSpPr/>
          <p:nvPr/>
        </p:nvSpPr>
        <p:spPr>
          <a:xfrm>
            <a:off x="6516216" y="1491631"/>
            <a:ext cx="360040" cy="288032"/>
          </a:xfrm>
          <a:prstGeom prst="round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ru-RU" sz="1000" b="1" dirty="0">
                <a:solidFill>
                  <a:srgbClr val="ED1B24"/>
                </a:solidFill>
                <a:latin typeface="Times New Roman" pitchFamily="18" charset="0"/>
                <a:cs typeface="Times New Roman" pitchFamily="18" charset="0"/>
              </a:rPr>
              <a:t> 3</a:t>
            </a:r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8316416" y="1491630"/>
            <a:ext cx="648072" cy="216024"/>
          </a:xfrm>
          <a:prstGeom prst="round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ru-RU" sz="1000" b="1" dirty="0">
                <a:solidFill>
                  <a:srgbClr val="ED1B24"/>
                </a:solidFill>
                <a:latin typeface="Times New Roman" pitchFamily="18" charset="0"/>
                <a:cs typeface="Times New Roman" pitchFamily="18" charset="0"/>
              </a:rPr>
              <a:t> 4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5AF9606-80F3-47FF-B57A-68C17E2A8CE9}"/>
              </a:ext>
            </a:extLst>
          </p:cNvPr>
          <p:cNvSpPr txBox="1"/>
          <p:nvPr/>
        </p:nvSpPr>
        <p:spPr>
          <a:xfrm>
            <a:off x="142845" y="42953"/>
            <a:ext cx="891871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Правильно «прикрепить» ДБО № 2 к основному бланку ответов № 2 </a:t>
            </a:r>
            <a:r>
              <a:rPr lang="ru-RU" sz="1600" b="1" dirty="0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(только организатор)</a:t>
            </a:r>
            <a:endParaRPr lang="ru-RU" sz="1600" dirty="0">
              <a:solidFill>
                <a:srgbClr val="CC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39440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360521" y="37624"/>
            <a:ext cx="8622983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685800" eaLnBrk="0" hangingPunct="0">
              <a:defRPr/>
            </a:pPr>
            <a:r>
              <a:rPr lang="ru-RU" sz="2700" b="1" dirty="0">
                <a:solidFill>
                  <a:schemeClr val="bg2">
                    <a:lumMod val="10000"/>
                  </a:schemeClr>
                </a:solidFill>
                <a:cs typeface="Century Gothic" panose="020B0502020202020204" pitchFamily="34" charset="0"/>
                <a:sym typeface="+mn-ea"/>
              </a:rPr>
              <a:t>ОШИБКИ: </a:t>
            </a:r>
            <a:r>
              <a:rPr lang="ru-RU" b="1" dirty="0">
                <a:solidFill>
                  <a:schemeClr val="bg2">
                    <a:lumMod val="10000"/>
                  </a:schemeClr>
                </a:solidFill>
                <a:cs typeface="Century Gothic" panose="020B0502020202020204" pitchFamily="34" charset="0"/>
                <a:sym typeface="+mn-ea"/>
              </a:rPr>
              <a:t>не заполнено поле «Замена ошибочных ответов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1632801-73C2-4BBD-B323-1E442659E6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6383" y="881617"/>
            <a:ext cx="3457575" cy="90011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CEBCA8C-E76A-448F-9EC0-6CB2D7E7C8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7163" y="3021806"/>
            <a:ext cx="3393281" cy="90011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5819500-CBBF-47C6-AD27-41072E2A3E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95736" y="3118694"/>
            <a:ext cx="676406" cy="706335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15065037-DB22-46BD-8E7E-56AFEA14E1D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93804" y="881616"/>
            <a:ext cx="482487" cy="48474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E9173AC9-ED4B-4831-9C2D-4919A4FEC77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15309" y="881616"/>
            <a:ext cx="3420430" cy="90011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1" name="Овал 10">
            <a:extLst>
              <a:ext uri="{FF2B5EF4-FFF2-40B4-BE49-F238E27FC236}">
                <a16:creationId xmlns:a16="http://schemas.microsoft.com/office/drawing/2014/main" id="{C515BF05-6148-436D-99B1-BDA56DC3FBE2}"/>
              </a:ext>
            </a:extLst>
          </p:cNvPr>
          <p:cNvSpPr/>
          <p:nvPr/>
        </p:nvSpPr>
        <p:spPr>
          <a:xfrm>
            <a:off x="2861130" y="1324300"/>
            <a:ext cx="557210" cy="285752"/>
          </a:xfrm>
          <a:prstGeom prst="ellipse">
            <a:avLst/>
          </a:prstGeom>
          <a:noFill/>
          <a:ln>
            <a:solidFill>
              <a:srgbClr val="ED1B2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id="{E613D926-96D0-44FC-9107-B6E11756A695}"/>
              </a:ext>
            </a:extLst>
          </p:cNvPr>
          <p:cNvSpPr/>
          <p:nvPr/>
        </p:nvSpPr>
        <p:spPr>
          <a:xfrm>
            <a:off x="7164288" y="1331672"/>
            <a:ext cx="557210" cy="285752"/>
          </a:xfrm>
          <a:prstGeom prst="ellipse">
            <a:avLst/>
          </a:prstGeom>
          <a:noFill/>
          <a:ln>
            <a:solidFill>
              <a:srgbClr val="ED1B2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Овал 12">
            <a:extLst>
              <a:ext uri="{FF2B5EF4-FFF2-40B4-BE49-F238E27FC236}">
                <a16:creationId xmlns:a16="http://schemas.microsoft.com/office/drawing/2014/main" id="{F575021C-9B91-4AD0-BA4B-6B02620B8E67}"/>
              </a:ext>
            </a:extLst>
          </p:cNvPr>
          <p:cNvSpPr/>
          <p:nvPr/>
        </p:nvSpPr>
        <p:spPr>
          <a:xfrm>
            <a:off x="4769815" y="3471861"/>
            <a:ext cx="557210" cy="285752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26670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360521" y="37624"/>
            <a:ext cx="8622983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685800" eaLnBrk="0" hangingPunct="0">
              <a:defRPr/>
            </a:pPr>
            <a:r>
              <a:rPr lang="ru-RU" sz="2400" b="1" dirty="0">
                <a:solidFill>
                  <a:schemeClr val="bg2">
                    <a:lumMod val="10000"/>
                  </a:schemeClr>
                </a:solidFill>
                <a:cs typeface="Century Gothic" panose="020B0502020202020204" pitchFamily="34" charset="0"/>
                <a:sym typeface="+mn-ea"/>
              </a:rPr>
              <a:t>ОШИБКИ</a:t>
            </a:r>
            <a:r>
              <a:rPr lang="ru-RU" sz="2700" b="1" dirty="0">
                <a:solidFill>
                  <a:schemeClr val="bg2">
                    <a:lumMod val="10000"/>
                  </a:schemeClr>
                </a:solidFill>
                <a:cs typeface="Century Gothic" panose="020B0502020202020204" pitchFamily="34" charset="0"/>
                <a:sym typeface="+mn-ea"/>
              </a:rPr>
              <a:t>: </a:t>
            </a:r>
            <a:r>
              <a:rPr lang="ru-RU" sz="2000" b="1" dirty="0">
                <a:solidFill>
                  <a:schemeClr val="bg2">
                    <a:lumMod val="10000"/>
                  </a:schemeClr>
                </a:solidFill>
                <a:cs typeface="Century Gothic" panose="020B0502020202020204" pitchFamily="34" charset="0"/>
                <a:sym typeface="+mn-ea"/>
              </a:rPr>
              <a:t>запись ответа начинается с листа 2 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59CB8A0-3010-4FC3-858D-A4744B7793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9675" y="460784"/>
            <a:ext cx="3078956" cy="446484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1D05304-3DA0-47A5-AF95-C2A63DD461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99406" y="545455"/>
            <a:ext cx="3028950" cy="440769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Овал 5">
            <a:extLst>
              <a:ext uri="{FF2B5EF4-FFF2-40B4-BE49-F238E27FC236}">
                <a16:creationId xmlns:a16="http://schemas.microsoft.com/office/drawing/2014/main" id="{C162FEEC-A286-4AE8-B131-6D0B4805E9DA}"/>
              </a:ext>
            </a:extLst>
          </p:cNvPr>
          <p:cNvSpPr/>
          <p:nvPr/>
        </p:nvSpPr>
        <p:spPr>
          <a:xfrm>
            <a:off x="2590655" y="764746"/>
            <a:ext cx="570472" cy="38586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вал 7">
            <a:extLst>
              <a:ext uri="{FF2B5EF4-FFF2-40B4-BE49-F238E27FC236}">
                <a16:creationId xmlns:a16="http://schemas.microsoft.com/office/drawing/2014/main" id="{CF5F1328-92A5-4793-B233-EA3739406804}"/>
              </a:ext>
            </a:extLst>
          </p:cNvPr>
          <p:cNvSpPr/>
          <p:nvPr/>
        </p:nvSpPr>
        <p:spPr>
          <a:xfrm>
            <a:off x="7308304" y="863267"/>
            <a:ext cx="642480" cy="38586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2284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1" y="37624"/>
            <a:ext cx="89835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685800" eaLnBrk="0" hangingPunct="0">
              <a:defRPr/>
            </a:pPr>
            <a:r>
              <a:rPr lang="ru-RU" b="1" dirty="0">
                <a:solidFill>
                  <a:schemeClr val="bg2">
                    <a:lumMod val="10000"/>
                  </a:schemeClr>
                </a:solidFill>
                <a:cs typeface="Century Gothic" panose="020B0502020202020204" pitchFamily="34" charset="0"/>
                <a:sym typeface="+mn-ea"/>
              </a:rPr>
              <a:t>ОШИБКИ: не заполнен лист 1, погашен </a:t>
            </a:r>
            <a:r>
              <a:rPr lang="en-US" sz="3200" dirty="0">
                <a:solidFill>
                  <a:schemeClr val="bg2">
                    <a:lumMod val="10000"/>
                  </a:schemeClr>
                </a:solidFill>
                <a:cs typeface="Century Gothic" panose="020B0502020202020204" pitchFamily="34" charset="0"/>
                <a:sym typeface="+mn-ea"/>
              </a:rPr>
              <a:t>Z </a:t>
            </a:r>
            <a:r>
              <a:rPr lang="ru-RU" b="1" dirty="0">
                <a:solidFill>
                  <a:schemeClr val="bg2">
                    <a:lumMod val="10000"/>
                  </a:schemeClr>
                </a:solidFill>
                <a:cs typeface="Century Gothic" panose="020B0502020202020204" pitchFamily="34" charset="0"/>
                <a:sym typeface="+mn-ea"/>
              </a:rPr>
              <a:t>и продолжается ответ на листе 2 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C2A40FA-7D17-416D-BE6B-F4EC444EE2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21" y="509200"/>
            <a:ext cx="3293948" cy="459667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3D300B5-0E49-40FB-B606-C8524C2949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9134" y="510720"/>
            <a:ext cx="3184345" cy="4580869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196161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328"/>
            <a:ext cx="9144000" cy="6537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Box 1"/>
          <p:cNvSpPr txBox="1"/>
          <p:nvPr/>
        </p:nvSpPr>
        <p:spPr>
          <a:xfrm>
            <a:off x="1907704" y="867105"/>
            <a:ext cx="4608512" cy="800219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marL="269875" marR="270510" indent="449580" algn="just">
              <a:spcBef>
                <a:spcPts val="80"/>
              </a:spcBef>
              <a:spcAft>
                <a:spcPts val="0"/>
              </a:spcAft>
            </a:pPr>
            <a:r>
              <a:rPr lang="ru-RU" sz="2400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РТМ по технологии 2.х</a:t>
            </a:r>
            <a:endParaRPr lang="ru-RU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endParaRPr lang="ru-RU" sz="2200" b="1" dirty="0">
              <a:solidFill>
                <a:srgbClr val="990033"/>
              </a:solidFill>
              <a:latin typeface="+mj-lt"/>
            </a:endParaRPr>
          </a:p>
        </p:txBody>
      </p:sp>
      <p:pic>
        <p:nvPicPr>
          <p:cNvPr id="8" name="Рисунок 1" descr="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2660" y="1"/>
            <a:ext cx="715425" cy="6429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-1" y="4851575"/>
            <a:ext cx="9146437" cy="29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A98CF49-70A4-4B0F-94CE-9E61C3F4E061}"/>
              </a:ext>
            </a:extLst>
          </p:cNvPr>
          <p:cNvSpPr txBox="1"/>
          <p:nvPr/>
        </p:nvSpPr>
        <p:spPr>
          <a:xfrm>
            <a:off x="683568" y="1584127"/>
            <a:ext cx="7776864" cy="1564531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marL="269875" marR="270510" indent="449580" algn="just">
              <a:spcBef>
                <a:spcPts val="80"/>
              </a:spcBef>
              <a:spcAft>
                <a:spcPts val="0"/>
              </a:spcAft>
            </a:pPr>
            <a:r>
              <a:rPr lang="ru-RU" sz="2400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21 марта – участвуют 9 МО</a:t>
            </a:r>
          </a:p>
          <a:p>
            <a:pPr marL="269875" marR="270510" indent="449580" algn="just">
              <a:spcBef>
                <a:spcPts val="80"/>
              </a:spcBef>
              <a:spcAft>
                <a:spcPts val="0"/>
              </a:spcAft>
            </a:pPr>
            <a:endParaRPr lang="ru-RU" sz="2400" u="sng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69875" marR="270510" indent="449580" algn="just">
              <a:spcBef>
                <a:spcPts val="80"/>
              </a:spcBef>
              <a:spcAft>
                <a:spcPts val="0"/>
              </a:spcAft>
            </a:pPr>
            <a:r>
              <a:rPr lang="ru-RU" sz="2400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23 апреля – участвуют 11 МО</a:t>
            </a:r>
            <a:endParaRPr lang="ru-RU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endParaRPr lang="ru-RU" sz="2200" b="1" dirty="0">
              <a:solidFill>
                <a:srgbClr val="990033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2189529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328"/>
            <a:ext cx="9144000" cy="6537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1" descr="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2660" y="1"/>
            <a:ext cx="715425" cy="6429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Скругленный прямоугольник 10">
            <a:extLst>
              <a:ext uri="{FF2B5EF4-FFF2-40B4-BE49-F238E27FC236}">
                <a16:creationId xmlns:a16="http://schemas.microsoft.com/office/drawing/2014/main" id="{CC122EC7-1BB8-42E3-AA25-DB6893C7F739}"/>
              </a:ext>
            </a:extLst>
          </p:cNvPr>
          <p:cNvSpPr/>
          <p:nvPr/>
        </p:nvSpPr>
        <p:spPr>
          <a:xfrm>
            <a:off x="264245" y="1174767"/>
            <a:ext cx="3872582" cy="1399027"/>
          </a:xfrm>
          <a:prstGeom prst="round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u="sng" dirty="0">
                <a:solidFill>
                  <a:schemeClr val="tx2"/>
                </a:solidFill>
              </a:rPr>
              <a:t>Письменная часть </a:t>
            </a:r>
          </a:p>
          <a:p>
            <a:pPr marL="441325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2"/>
                </a:solidFill>
              </a:rPr>
              <a:t> 33 задания </a:t>
            </a:r>
          </a:p>
          <a:p>
            <a:pPr marL="441325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C00000"/>
                </a:solidFill>
              </a:rPr>
              <a:t> 2 часа (120 мин)</a:t>
            </a:r>
          </a:p>
        </p:txBody>
      </p:sp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6A9C0493-E757-4A0A-AAA4-ECD9B7FAA2BA}"/>
              </a:ext>
            </a:extLst>
          </p:cNvPr>
          <p:cNvSpPr txBox="1">
            <a:spLocks/>
          </p:cNvSpPr>
          <p:nvPr/>
        </p:nvSpPr>
        <p:spPr bwMode="auto">
          <a:xfrm>
            <a:off x="683568" y="555526"/>
            <a:ext cx="7776864" cy="548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2000" b="1" dirty="0">
                <a:solidFill>
                  <a:schemeClr val="accent1">
                    <a:lumMod val="75000"/>
                  </a:schemeClr>
                </a:solidFill>
              </a:rPr>
              <a:t>Особенности проведения ОГЭ по иностранным языкам</a:t>
            </a:r>
          </a:p>
        </p:txBody>
      </p:sp>
      <p:sp>
        <p:nvSpPr>
          <p:cNvPr id="12" name="Скругленный прямоугольник 13">
            <a:extLst>
              <a:ext uri="{FF2B5EF4-FFF2-40B4-BE49-F238E27FC236}">
                <a16:creationId xmlns:a16="http://schemas.microsoft.com/office/drawing/2014/main" id="{A7BA0AB7-BA37-4EE7-AB22-681DD93FD53D}"/>
              </a:ext>
            </a:extLst>
          </p:cNvPr>
          <p:cNvSpPr/>
          <p:nvPr/>
        </p:nvSpPr>
        <p:spPr>
          <a:xfrm>
            <a:off x="5007175" y="1172722"/>
            <a:ext cx="3921691" cy="1399028"/>
          </a:xfrm>
          <a:prstGeom prst="round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358775" algn="ctr"/>
            <a:r>
              <a:rPr lang="ru-RU" sz="2000" b="1" u="sng" dirty="0">
                <a:solidFill>
                  <a:schemeClr val="tx2"/>
                </a:solidFill>
              </a:rPr>
              <a:t>Устная часть </a:t>
            </a:r>
          </a:p>
          <a:p>
            <a:pPr marL="358775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2"/>
                </a:solidFill>
              </a:rPr>
              <a:t> 3 задания </a:t>
            </a:r>
            <a:endParaRPr lang="ru-RU" dirty="0">
              <a:solidFill>
                <a:srgbClr val="C00000"/>
              </a:solidFill>
            </a:endParaRPr>
          </a:p>
          <a:p>
            <a:pPr marL="358775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C00000"/>
                </a:solidFill>
              </a:rPr>
              <a:t>  15 минут</a:t>
            </a:r>
          </a:p>
        </p:txBody>
      </p:sp>
      <p:pic>
        <p:nvPicPr>
          <p:cNvPr id="14" name="Picture 2" descr="C:\Users\adeynichenko\Desktop\УСКОМ 2014\Презентация по технологии для обучающего семинара\картинки\audio-headset_8783.png">
            <a:extLst>
              <a:ext uri="{FF2B5EF4-FFF2-40B4-BE49-F238E27FC236}">
                <a16:creationId xmlns:a16="http://schemas.microsoft.com/office/drawing/2014/main" id="{B0CB6038-C885-4FAC-95A0-FEAF1BE932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1627" y="1858180"/>
            <a:ext cx="552188" cy="513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AC3D6503-BDE6-4436-912A-488893ADD66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303139"/>
            <a:ext cx="812958" cy="620539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2AE62B34-8A94-4040-BEA5-13DA7BF0A8AC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3871" y="1659731"/>
            <a:ext cx="892087" cy="926715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2893279-CDE2-4CF1-9F49-3BEDEA66D83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177439" y="1748790"/>
            <a:ext cx="685056" cy="706464"/>
          </a:xfrm>
          <a:prstGeom prst="rect">
            <a:avLst/>
          </a:prstGeom>
        </p:spPr>
      </p:pic>
      <p:grpSp>
        <p:nvGrpSpPr>
          <p:cNvPr id="18" name="Группа 17">
            <a:extLst>
              <a:ext uri="{FF2B5EF4-FFF2-40B4-BE49-F238E27FC236}">
                <a16:creationId xmlns:a16="http://schemas.microsoft.com/office/drawing/2014/main" id="{AF557E85-AA53-4CE6-BFB0-2C169AE1B519}"/>
              </a:ext>
            </a:extLst>
          </p:cNvPr>
          <p:cNvGrpSpPr/>
          <p:nvPr/>
        </p:nvGrpSpPr>
        <p:grpSpPr>
          <a:xfrm>
            <a:off x="264245" y="2898843"/>
            <a:ext cx="4202833" cy="1935909"/>
            <a:chOff x="2333877" y="5073754"/>
            <a:chExt cx="9905867" cy="1677030"/>
          </a:xfrm>
        </p:grpSpPr>
        <p:sp>
          <p:nvSpPr>
            <p:cNvPr id="19" name="Прямоугольник 18">
              <a:extLst>
                <a:ext uri="{FF2B5EF4-FFF2-40B4-BE49-F238E27FC236}">
                  <a16:creationId xmlns:a16="http://schemas.microsoft.com/office/drawing/2014/main" id="{DD00894C-2C0C-414B-B240-05D9E9F52D17}"/>
                </a:ext>
              </a:extLst>
            </p:cNvPr>
            <p:cNvSpPr/>
            <p:nvPr/>
          </p:nvSpPr>
          <p:spPr>
            <a:xfrm>
              <a:off x="2381117" y="5162506"/>
              <a:ext cx="9858627" cy="1588278"/>
            </a:xfrm>
            <a:prstGeom prst="rect">
              <a:avLst/>
            </a:prstGeom>
            <a:ln>
              <a:noFill/>
            </a:ln>
          </p:spPr>
          <p:txBody>
            <a:bodyPr wrap="square" lIns="108846" tIns="54422" rIns="108846" bIns="54422" anchor="ctr">
              <a:spAutoFit/>
            </a:bodyPr>
            <a:lstStyle/>
            <a:p>
              <a:pPr marL="0" lvl="2" indent="15875" algn="just">
                <a:buClr>
                  <a:schemeClr val="tx2">
                    <a:lumMod val="60000"/>
                    <a:lumOff val="40000"/>
                  </a:schemeClr>
                </a:buClr>
                <a:buSzPct val="150000"/>
                <a:buFont typeface="Wingdings" panose="05000000000000000000" pitchFamily="2" charset="2"/>
                <a:buChar char="ü"/>
                <a:defRPr/>
              </a:pPr>
              <a:r>
                <a:rPr lang="ru-RU" sz="1400" b="1" dirty="0">
                  <a:solidFill>
                    <a:srgbClr val="002060"/>
                  </a:solidFill>
                </a:rPr>
                <a:t>Присутствует раздел «</a:t>
              </a:r>
              <a:r>
                <a:rPr lang="ru-RU" sz="1400" b="1" dirty="0" err="1">
                  <a:solidFill>
                    <a:srgbClr val="002060"/>
                  </a:solidFill>
                </a:rPr>
                <a:t>Аудирование</a:t>
              </a:r>
              <a:r>
                <a:rPr lang="ru-RU" sz="1400" b="1" dirty="0">
                  <a:solidFill>
                    <a:srgbClr val="002060"/>
                  </a:solidFill>
                </a:rPr>
                <a:t>»</a:t>
              </a:r>
              <a:endParaRPr lang="en-US" sz="1400" b="1" dirty="0">
                <a:solidFill>
                  <a:srgbClr val="002060"/>
                </a:solidFill>
              </a:endParaRPr>
            </a:p>
            <a:p>
              <a:pPr marL="0" lvl="2" indent="15875">
                <a:buClr>
                  <a:schemeClr val="tx2">
                    <a:lumMod val="60000"/>
                    <a:lumOff val="40000"/>
                  </a:schemeClr>
                </a:buClr>
                <a:buSzPct val="150000"/>
                <a:buFont typeface="Wingdings" panose="05000000000000000000" pitchFamily="2" charset="2"/>
                <a:buChar char="ü"/>
                <a:defRPr/>
              </a:pPr>
              <a:r>
                <a:rPr lang="ru-RU" sz="1400" b="1" dirty="0">
                  <a:solidFill>
                    <a:srgbClr val="002060"/>
                  </a:solidFill>
                </a:rPr>
                <a:t>Необходимо подготовить аудио воспроизводящее оборудование</a:t>
              </a:r>
            </a:p>
            <a:p>
              <a:pPr marL="0" lvl="2" indent="15875" algn="just">
                <a:buClr>
                  <a:schemeClr val="tx2">
                    <a:lumMod val="60000"/>
                    <a:lumOff val="40000"/>
                  </a:schemeClr>
                </a:buClr>
                <a:buSzPct val="150000"/>
                <a:buFont typeface="Wingdings" panose="05000000000000000000" pitchFamily="2" charset="2"/>
                <a:buChar char="ü"/>
                <a:defRPr/>
              </a:pPr>
              <a:r>
                <a:rPr lang="ru-RU" sz="1400" b="1" dirty="0">
                  <a:solidFill>
                    <a:srgbClr val="002060"/>
                  </a:solidFill>
                </a:rPr>
                <a:t>Проверить уровень громкости и качество звука</a:t>
              </a:r>
            </a:p>
            <a:p>
              <a:pPr marL="0" lvl="2" indent="15875">
                <a:buClr>
                  <a:schemeClr val="tx2">
                    <a:lumMod val="60000"/>
                    <a:lumOff val="40000"/>
                  </a:schemeClr>
                </a:buClr>
                <a:buSzPct val="150000"/>
                <a:buFont typeface="Wingdings" panose="05000000000000000000" pitchFamily="2" charset="2"/>
                <a:buChar char="ü"/>
                <a:defRPr/>
              </a:pPr>
              <a:r>
                <a:rPr lang="ru-RU" sz="1400" b="1" dirty="0">
                  <a:solidFill>
                    <a:schemeClr val="tx2">
                      <a:lumMod val="75000"/>
                    </a:schemeClr>
                  </a:solidFill>
                </a:rPr>
                <a:t>Аудиозапись прослушивается участниками ОГЭ дважды</a:t>
              </a:r>
            </a:p>
            <a:p>
              <a:pPr marL="425178" lvl="2" indent="-408170" algn="just">
                <a:buClr>
                  <a:schemeClr val="tx2">
                    <a:lumMod val="60000"/>
                    <a:lumOff val="40000"/>
                  </a:schemeClr>
                </a:buClr>
                <a:buSzPct val="150000"/>
                <a:buFont typeface="Wingdings" panose="05000000000000000000" pitchFamily="2" charset="2"/>
                <a:buChar char="ü"/>
                <a:defRPr/>
              </a:pPr>
              <a:endParaRPr lang="ru-RU" sz="1400" b="1" dirty="0"/>
            </a:p>
          </p:txBody>
        </p:sp>
        <p:sp>
          <p:nvSpPr>
            <p:cNvPr id="20" name="Скругленный прямоугольник 20">
              <a:extLst>
                <a:ext uri="{FF2B5EF4-FFF2-40B4-BE49-F238E27FC236}">
                  <a16:creationId xmlns:a16="http://schemas.microsoft.com/office/drawing/2014/main" id="{4DFAA165-BDD8-47D6-B732-78350F98C4CB}"/>
                </a:ext>
              </a:extLst>
            </p:cNvPr>
            <p:cNvSpPr/>
            <p:nvPr/>
          </p:nvSpPr>
          <p:spPr>
            <a:xfrm>
              <a:off x="2333877" y="5073754"/>
              <a:ext cx="9858627" cy="1584175"/>
            </a:xfrm>
            <a:prstGeom prst="roundRect">
              <a:avLst/>
            </a:prstGeom>
            <a:noFill/>
            <a:ln>
              <a:solidFill>
                <a:schemeClr val="tx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1B1B6C2C-E2BE-4363-93A4-0500A5AECE62}"/>
              </a:ext>
            </a:extLst>
          </p:cNvPr>
          <p:cNvSpPr/>
          <p:nvPr/>
        </p:nvSpPr>
        <p:spPr>
          <a:xfrm>
            <a:off x="4788024" y="2509387"/>
            <a:ext cx="4182790" cy="2541342"/>
          </a:xfrm>
          <a:prstGeom prst="rect">
            <a:avLst/>
          </a:prstGeom>
          <a:ln>
            <a:noFill/>
          </a:ln>
        </p:spPr>
        <p:txBody>
          <a:bodyPr wrap="square" lIns="108846" tIns="54422" rIns="108846" bIns="54422" anchor="ctr">
            <a:spAutoFit/>
          </a:bodyPr>
          <a:lstStyle/>
          <a:p>
            <a:pPr marL="425178" lvl="2" indent="-408170" algn="just">
              <a:buClr>
                <a:schemeClr val="tx2">
                  <a:lumMod val="60000"/>
                  <a:lumOff val="40000"/>
                </a:schemeClr>
              </a:buClr>
              <a:buSzPct val="150000"/>
              <a:buFont typeface="Wingdings" panose="05000000000000000000" pitchFamily="2" charset="2"/>
              <a:buChar char="ü"/>
              <a:defRPr/>
            </a:pPr>
            <a:endParaRPr lang="ru-RU" dirty="0"/>
          </a:p>
          <a:p>
            <a:pPr marL="0" lvl="2" indent="15875" algn="just">
              <a:buClr>
                <a:schemeClr val="tx2">
                  <a:lumMod val="60000"/>
                  <a:lumOff val="40000"/>
                </a:schemeClr>
              </a:buClr>
              <a:buSzPct val="150000"/>
              <a:buFont typeface="Wingdings" panose="05000000000000000000" pitchFamily="2" charset="2"/>
              <a:buChar char="ü"/>
              <a:defRPr/>
            </a:pPr>
            <a:r>
              <a:rPr lang="ru-RU" sz="1400" b="1" dirty="0">
                <a:solidFill>
                  <a:srgbClr val="002060"/>
                </a:solidFill>
              </a:rPr>
              <a:t>Экзамен проводится в форме монологических высказываний</a:t>
            </a:r>
            <a:endParaRPr lang="en-US" sz="1400" b="1" dirty="0">
              <a:solidFill>
                <a:srgbClr val="002060"/>
              </a:solidFill>
            </a:endParaRPr>
          </a:p>
          <a:p>
            <a:pPr marL="0" lvl="2" indent="15875" algn="just">
              <a:buClr>
                <a:schemeClr val="tx2">
                  <a:lumMod val="60000"/>
                  <a:lumOff val="40000"/>
                </a:schemeClr>
              </a:buClr>
              <a:buSzPct val="150000"/>
              <a:buFont typeface="Wingdings" panose="05000000000000000000" pitchFamily="2" charset="2"/>
              <a:buChar char="ü"/>
              <a:defRPr/>
            </a:pPr>
            <a:r>
              <a:rPr lang="ru-RU" sz="1400" b="1" dirty="0">
                <a:solidFill>
                  <a:srgbClr val="002060"/>
                </a:solidFill>
              </a:rPr>
              <a:t>Проверяются навыки спонтанной речи</a:t>
            </a:r>
          </a:p>
          <a:p>
            <a:pPr marL="0" lvl="2" indent="15875" algn="just">
              <a:buClr>
                <a:schemeClr val="tx2">
                  <a:lumMod val="60000"/>
                  <a:lumOff val="40000"/>
                </a:schemeClr>
              </a:buClr>
              <a:buSzPct val="150000"/>
              <a:buFont typeface="Wingdings" panose="05000000000000000000" pitchFamily="2" charset="2"/>
              <a:buChar char="ü"/>
              <a:defRPr/>
            </a:pPr>
            <a:r>
              <a:rPr lang="ru-RU" sz="1400" b="1" dirty="0">
                <a:solidFill>
                  <a:srgbClr val="002060"/>
                </a:solidFill>
              </a:rPr>
              <a:t>Ведётся аудио запись устных ответов участника (используется компьютер с гарнитурой)</a:t>
            </a:r>
          </a:p>
          <a:p>
            <a:pPr marL="0" lvl="2" indent="15875" algn="just">
              <a:buClr>
                <a:schemeClr val="tx2">
                  <a:lumMod val="60000"/>
                  <a:lumOff val="40000"/>
                </a:schemeClr>
              </a:buClr>
              <a:buSzPct val="150000"/>
              <a:buFont typeface="Wingdings" panose="05000000000000000000" pitchFamily="2" charset="2"/>
              <a:buChar char="ü"/>
              <a:defRPr/>
            </a:pPr>
            <a:r>
              <a:rPr lang="ru-RU" sz="1400" b="1" dirty="0">
                <a:solidFill>
                  <a:srgbClr val="002060"/>
                </a:solidFill>
              </a:rPr>
              <a:t>Два задания (№ 1 и № 3) в КИМ, задание № 2 – аудио файл, который включает участнику организатор или тех. специалист</a:t>
            </a:r>
          </a:p>
          <a:p>
            <a:pPr marL="425178" lvl="2" indent="-408170" algn="just">
              <a:buClr>
                <a:schemeClr val="tx2">
                  <a:lumMod val="60000"/>
                  <a:lumOff val="40000"/>
                </a:schemeClr>
              </a:buClr>
              <a:buSzPct val="150000"/>
              <a:buFont typeface="Wingdings" panose="05000000000000000000" pitchFamily="2" charset="2"/>
              <a:buChar char="ü"/>
              <a:defRPr/>
            </a:pPr>
            <a:endParaRPr lang="ru-RU" sz="1400" b="1" dirty="0"/>
          </a:p>
        </p:txBody>
      </p:sp>
      <p:sp>
        <p:nvSpPr>
          <p:cNvPr id="22" name="Скругленный прямоугольник 17">
            <a:extLst>
              <a:ext uri="{FF2B5EF4-FFF2-40B4-BE49-F238E27FC236}">
                <a16:creationId xmlns:a16="http://schemas.microsoft.com/office/drawing/2014/main" id="{9873D4F5-F7A2-4CD3-BCB6-0259DEF43770}"/>
              </a:ext>
            </a:extLst>
          </p:cNvPr>
          <p:cNvSpPr/>
          <p:nvPr/>
        </p:nvSpPr>
        <p:spPr>
          <a:xfrm>
            <a:off x="4788024" y="2898842"/>
            <a:ext cx="4182790" cy="2049172"/>
          </a:xfrm>
          <a:prstGeom prst="roundRect">
            <a:avLst/>
          </a:prstGeom>
          <a:noFill/>
          <a:ln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13243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954EC64-BC79-44A2-9DD0-602694A09D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5586" y="627534"/>
            <a:ext cx="2923104" cy="4321131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FC8233B-380D-4C12-BD97-D946B43EFB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40377" y="1347614"/>
            <a:ext cx="2743791" cy="3831294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9613A74-B15E-4C0C-974D-4EB70DF0CB8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675" y="222682"/>
            <a:ext cx="2887809" cy="494801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BC07C73F-5D4C-421F-8851-F70AF084226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42975" y="194834"/>
            <a:ext cx="2801025" cy="494866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5" name="Овал 14">
            <a:extLst>
              <a:ext uri="{FF2B5EF4-FFF2-40B4-BE49-F238E27FC236}">
                <a16:creationId xmlns:a16="http://schemas.microsoft.com/office/drawing/2014/main" id="{11A93D30-661C-444D-86D1-4925B10751AA}"/>
              </a:ext>
            </a:extLst>
          </p:cNvPr>
          <p:cNvSpPr/>
          <p:nvPr/>
        </p:nvSpPr>
        <p:spPr>
          <a:xfrm>
            <a:off x="971600" y="843558"/>
            <a:ext cx="720080" cy="28803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Овал 15">
            <a:extLst>
              <a:ext uri="{FF2B5EF4-FFF2-40B4-BE49-F238E27FC236}">
                <a16:creationId xmlns:a16="http://schemas.microsoft.com/office/drawing/2014/main" id="{01BC2F0C-C01B-4B09-94A3-BE21A756E8B5}"/>
              </a:ext>
            </a:extLst>
          </p:cNvPr>
          <p:cNvSpPr/>
          <p:nvPr/>
        </p:nvSpPr>
        <p:spPr>
          <a:xfrm>
            <a:off x="7092280" y="843558"/>
            <a:ext cx="720080" cy="36004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4B85F040-4F65-4B44-A340-BE7DEB714EE4}"/>
              </a:ext>
            </a:extLst>
          </p:cNvPr>
          <p:cNvSpPr/>
          <p:nvPr/>
        </p:nvSpPr>
        <p:spPr>
          <a:xfrm rot="20629488">
            <a:off x="783385" y="2417383"/>
            <a:ext cx="1658816" cy="461665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/>
              <a:t>Английский язык Письменный (09)</a:t>
            </a:r>
            <a:endParaRPr lang="ru-RU" sz="1200" dirty="0"/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7636D9AC-CF0B-4396-B066-225764CA8D0C}"/>
              </a:ext>
            </a:extLst>
          </p:cNvPr>
          <p:cNvSpPr/>
          <p:nvPr/>
        </p:nvSpPr>
        <p:spPr>
          <a:xfrm rot="929764">
            <a:off x="6804248" y="2433250"/>
            <a:ext cx="1556367" cy="461665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/>
              <a:t>Английский язык Устный (29)</a:t>
            </a:r>
            <a:endParaRPr lang="ru-RU" sz="1200" dirty="0"/>
          </a:p>
        </p:txBody>
      </p:sp>
      <p:cxnSp>
        <p:nvCxnSpPr>
          <p:cNvPr id="20" name="Прямая со стрелкой 19">
            <a:extLst>
              <a:ext uri="{FF2B5EF4-FFF2-40B4-BE49-F238E27FC236}">
                <a16:creationId xmlns:a16="http://schemas.microsoft.com/office/drawing/2014/main" id="{2F8322C4-A498-45BE-BF03-D7CF76E14CEC}"/>
              </a:ext>
            </a:extLst>
          </p:cNvPr>
          <p:cNvCxnSpPr>
            <a:cxnSpLocks/>
          </p:cNvCxnSpPr>
          <p:nvPr/>
        </p:nvCxnSpPr>
        <p:spPr>
          <a:xfrm flipH="1" flipV="1">
            <a:off x="7452321" y="1279002"/>
            <a:ext cx="288031" cy="1076724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>
            <a:extLst>
              <a:ext uri="{FF2B5EF4-FFF2-40B4-BE49-F238E27FC236}">
                <a16:creationId xmlns:a16="http://schemas.microsoft.com/office/drawing/2014/main" id="{6156CC20-C4C4-4179-A22D-33BF921ABB70}"/>
              </a:ext>
            </a:extLst>
          </p:cNvPr>
          <p:cNvCxnSpPr>
            <a:cxnSpLocks/>
          </p:cNvCxnSpPr>
          <p:nvPr/>
        </p:nvCxnSpPr>
        <p:spPr>
          <a:xfrm flipV="1">
            <a:off x="1259632" y="1279002"/>
            <a:ext cx="83932" cy="1076724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629526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62E9CF62-3AAB-4245-8473-9FF4CB893C22}"/>
              </a:ext>
            </a:extLst>
          </p:cNvPr>
          <p:cNvSpPr txBox="1"/>
          <p:nvPr/>
        </p:nvSpPr>
        <p:spPr>
          <a:xfrm>
            <a:off x="971600" y="123478"/>
            <a:ext cx="67305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</a:rPr>
              <a:t>ОРГАНИЗАЦИОННАЯ СХЕМА ППЭ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58911F5C-4EB4-42C6-A590-91C313CC233E}"/>
              </a:ext>
            </a:extLst>
          </p:cNvPr>
          <p:cNvSpPr/>
          <p:nvPr/>
        </p:nvSpPr>
        <p:spPr>
          <a:xfrm>
            <a:off x="148743" y="1635784"/>
            <a:ext cx="802256" cy="18719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rgbClr val="002060"/>
                </a:solidFill>
              </a:rPr>
              <a:t>ВХОД В ППЭ</a:t>
            </a:r>
          </a:p>
        </p:txBody>
      </p:sp>
      <p:sp>
        <p:nvSpPr>
          <p:cNvPr id="14" name="Скругленный прямоугольник 255">
            <a:extLst>
              <a:ext uri="{FF2B5EF4-FFF2-40B4-BE49-F238E27FC236}">
                <a16:creationId xmlns:a16="http://schemas.microsoft.com/office/drawing/2014/main" id="{C3E775D8-6FEA-442D-B15D-03A2BC909C8D}"/>
              </a:ext>
            </a:extLst>
          </p:cNvPr>
          <p:cNvSpPr/>
          <p:nvPr/>
        </p:nvSpPr>
        <p:spPr>
          <a:xfrm>
            <a:off x="1383884" y="727809"/>
            <a:ext cx="1090181" cy="678891"/>
          </a:xfrm>
          <a:prstGeom prst="roundRect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rgbClr val="002060"/>
                </a:solidFill>
              </a:rPr>
              <a:t>ШТАБ ППЭ</a:t>
            </a:r>
          </a:p>
          <a:p>
            <a:pPr algn="ctr"/>
            <a:endParaRPr lang="ru-RU" sz="1200" b="1" dirty="0">
              <a:solidFill>
                <a:srgbClr val="002060"/>
              </a:solidFill>
            </a:endParaRPr>
          </a:p>
          <a:p>
            <a:pPr algn="ctr"/>
            <a:endParaRPr lang="ru-RU" sz="1200" dirty="0">
              <a:solidFill>
                <a:srgbClr val="002060"/>
              </a:solidFill>
            </a:endParaRP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C5EFC6CA-8CE6-4C4D-9F46-B133EDDE377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2398" y="1059866"/>
            <a:ext cx="268626" cy="286092"/>
          </a:xfrm>
          <a:prstGeom prst="rect">
            <a:avLst/>
          </a:prstGeom>
        </p:spPr>
      </p:pic>
      <p:sp>
        <p:nvSpPr>
          <p:cNvPr id="16" name="Скругленный прямоугольник 67">
            <a:extLst>
              <a:ext uri="{FF2B5EF4-FFF2-40B4-BE49-F238E27FC236}">
                <a16:creationId xmlns:a16="http://schemas.microsoft.com/office/drawing/2014/main" id="{6B2895F5-5174-4D64-926F-C922BE1AABFD}"/>
              </a:ext>
            </a:extLst>
          </p:cNvPr>
          <p:cNvSpPr/>
          <p:nvPr/>
        </p:nvSpPr>
        <p:spPr>
          <a:xfrm>
            <a:off x="2752664" y="1198115"/>
            <a:ext cx="1872208" cy="2813793"/>
          </a:xfrm>
          <a:prstGeom prst="roundRect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002060"/>
              </a:solidFill>
            </a:endParaRP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20690DF5-BF38-425A-B3FE-54670E0F020B}"/>
              </a:ext>
            </a:extLst>
          </p:cNvPr>
          <p:cNvSpPr/>
          <p:nvPr/>
        </p:nvSpPr>
        <p:spPr>
          <a:xfrm>
            <a:off x="3163901" y="2227152"/>
            <a:ext cx="1078302" cy="68148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002060"/>
              </a:solidFill>
            </a:endParaRP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44871B35-6E4D-4B36-8ED3-CF8892FB936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9870" y="2567895"/>
            <a:ext cx="231065" cy="339177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D6DF10CD-76EC-4D51-B872-37A1342A43A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7927" y="2156332"/>
            <a:ext cx="231065" cy="339177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ACA5E8D6-B1F0-42C9-B8F0-E6C95B2F2A70}"/>
              </a:ext>
            </a:extLst>
          </p:cNvPr>
          <p:cNvSpPr txBox="1"/>
          <p:nvPr/>
        </p:nvSpPr>
        <p:spPr>
          <a:xfrm>
            <a:off x="3400084" y="1888230"/>
            <a:ext cx="119957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>
                <a:solidFill>
                  <a:srgbClr val="002060"/>
                </a:solidFill>
              </a:rPr>
              <a:t>ППЭ-05-02-У*</a:t>
            </a:r>
          </a:p>
        </p:txBody>
      </p:sp>
      <p:sp>
        <p:nvSpPr>
          <p:cNvPr id="25" name="Скругленный прямоугольник 127">
            <a:extLst>
              <a:ext uri="{FF2B5EF4-FFF2-40B4-BE49-F238E27FC236}">
                <a16:creationId xmlns:a16="http://schemas.microsoft.com/office/drawing/2014/main" id="{63453D1B-4A9B-4C9C-AC9B-F63D87E794A5}"/>
              </a:ext>
            </a:extLst>
          </p:cNvPr>
          <p:cNvSpPr/>
          <p:nvPr/>
        </p:nvSpPr>
        <p:spPr>
          <a:xfrm>
            <a:off x="2834585" y="1817904"/>
            <a:ext cx="458218" cy="193437"/>
          </a:xfrm>
          <a:prstGeom prst="roundRect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rgbClr val="002060"/>
                </a:solidFill>
              </a:rPr>
              <a:t>2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731D0C2-2E4A-4FB2-AF45-6CB288CB071A}"/>
              </a:ext>
            </a:extLst>
          </p:cNvPr>
          <p:cNvSpPr txBox="1"/>
          <p:nvPr/>
        </p:nvSpPr>
        <p:spPr>
          <a:xfrm>
            <a:off x="2474065" y="784186"/>
            <a:ext cx="24579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>
                <a:solidFill>
                  <a:srgbClr val="002060"/>
                </a:solidFill>
              </a:rPr>
              <a:t>Аудитории подготовки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A85DF01-D144-4CCE-BE9F-048EB5CC1B63}"/>
              </a:ext>
            </a:extLst>
          </p:cNvPr>
          <p:cNvSpPr txBox="1"/>
          <p:nvPr/>
        </p:nvSpPr>
        <p:spPr>
          <a:xfrm>
            <a:off x="2871084" y="4250093"/>
            <a:ext cx="16254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>
                <a:solidFill>
                  <a:srgbClr val="FF0000"/>
                </a:solidFill>
              </a:rPr>
              <a:t>2 организатора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6525D825-645D-44FC-A254-48DA0280FA9C}"/>
              </a:ext>
            </a:extLst>
          </p:cNvPr>
          <p:cNvSpPr txBox="1"/>
          <p:nvPr/>
        </p:nvSpPr>
        <p:spPr>
          <a:xfrm>
            <a:off x="4992074" y="784186"/>
            <a:ext cx="16254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>
                <a:solidFill>
                  <a:srgbClr val="002060"/>
                </a:solidFill>
              </a:rPr>
              <a:t>Перемещение</a:t>
            </a:r>
          </a:p>
        </p:txBody>
      </p:sp>
      <p:grpSp>
        <p:nvGrpSpPr>
          <p:cNvPr id="30" name="Группа 29">
            <a:extLst>
              <a:ext uri="{FF2B5EF4-FFF2-40B4-BE49-F238E27FC236}">
                <a16:creationId xmlns:a16="http://schemas.microsoft.com/office/drawing/2014/main" id="{54E39E87-19A2-41B6-B230-BD0B7B5BBBF5}"/>
              </a:ext>
            </a:extLst>
          </p:cNvPr>
          <p:cNvGrpSpPr/>
          <p:nvPr/>
        </p:nvGrpSpPr>
        <p:grpSpPr>
          <a:xfrm>
            <a:off x="5179088" y="1883253"/>
            <a:ext cx="1247449" cy="602475"/>
            <a:chOff x="4813568" y="1185188"/>
            <a:chExt cx="1247449" cy="602475"/>
          </a:xfrm>
        </p:grpSpPr>
        <p:pic>
          <p:nvPicPr>
            <p:cNvPr id="31" name="Рисунок 30">
              <a:extLst>
                <a:ext uri="{FF2B5EF4-FFF2-40B4-BE49-F238E27FC236}">
                  <a16:creationId xmlns:a16="http://schemas.microsoft.com/office/drawing/2014/main" id="{E2883B64-5E08-4D81-9C56-F43F3BAF93A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50580" y="1185188"/>
              <a:ext cx="410437" cy="602475"/>
            </a:xfrm>
            <a:prstGeom prst="rect">
              <a:avLst/>
            </a:prstGeom>
          </p:spPr>
        </p:pic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4CF263B8-954D-4A20-ABA5-F3E9A278BC4F}"/>
                </a:ext>
              </a:extLst>
            </p:cNvPr>
            <p:cNvSpPr txBox="1"/>
            <p:nvPr/>
          </p:nvSpPr>
          <p:spPr>
            <a:xfrm>
              <a:off x="4813568" y="1377954"/>
              <a:ext cx="11995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100" dirty="0">
                  <a:solidFill>
                    <a:srgbClr val="002060"/>
                  </a:solidFill>
                </a:rPr>
                <a:t>ППЭ-05-04-У*</a:t>
              </a:r>
            </a:p>
          </p:txBody>
        </p:sp>
      </p:grpSp>
      <p:sp>
        <p:nvSpPr>
          <p:cNvPr id="33" name="TextBox 32">
            <a:extLst>
              <a:ext uri="{FF2B5EF4-FFF2-40B4-BE49-F238E27FC236}">
                <a16:creationId xmlns:a16="http://schemas.microsoft.com/office/drawing/2014/main" id="{5FFCAE73-F18D-4445-954D-709C24C4A54B}"/>
              </a:ext>
            </a:extLst>
          </p:cNvPr>
          <p:cNvSpPr txBox="1"/>
          <p:nvPr/>
        </p:nvSpPr>
        <p:spPr>
          <a:xfrm>
            <a:off x="341534" y="4536753"/>
            <a:ext cx="523857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dirty="0">
                <a:solidFill>
                  <a:srgbClr val="002060"/>
                </a:solidFill>
              </a:rPr>
              <a:t>*ППЭ-05-02-У – Протокол проведения ОГЭ в аудитории подготовки</a:t>
            </a:r>
          </a:p>
          <a:p>
            <a:r>
              <a:rPr lang="ru-RU" sz="1200" dirty="0">
                <a:solidFill>
                  <a:srgbClr val="002060"/>
                </a:solidFill>
              </a:rPr>
              <a:t> ППЭ-05-04-У – Ведомость перемещения</a:t>
            </a:r>
          </a:p>
          <a:p>
            <a:r>
              <a:rPr lang="ru-RU" sz="1200" dirty="0">
                <a:solidFill>
                  <a:srgbClr val="002060"/>
                </a:solidFill>
              </a:rPr>
              <a:t> ППЭ-05-03-У – Протокол проведения ОГЭ в аудитории проведения</a:t>
            </a:r>
          </a:p>
          <a:p>
            <a:endParaRPr lang="ru-RU" sz="1200" dirty="0">
              <a:solidFill>
                <a:srgbClr val="002060"/>
              </a:solidFill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F8B30901-541F-4015-BF54-F7B967FAC7D2}"/>
              </a:ext>
            </a:extLst>
          </p:cNvPr>
          <p:cNvSpPr txBox="1"/>
          <p:nvPr/>
        </p:nvSpPr>
        <p:spPr>
          <a:xfrm>
            <a:off x="3484208" y="2405629"/>
            <a:ext cx="4376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solidFill>
                  <a:srgbClr val="002060"/>
                </a:solidFill>
              </a:rPr>
              <a:t>15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64D215F6-98DD-498C-941F-8720AD815F52}"/>
              </a:ext>
            </a:extLst>
          </p:cNvPr>
          <p:cNvSpPr txBox="1"/>
          <p:nvPr/>
        </p:nvSpPr>
        <p:spPr>
          <a:xfrm>
            <a:off x="7082847" y="784186"/>
            <a:ext cx="19786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>
                <a:solidFill>
                  <a:srgbClr val="002060"/>
                </a:solidFill>
              </a:rPr>
              <a:t>Аудитории проведения</a:t>
            </a:r>
          </a:p>
        </p:txBody>
      </p:sp>
      <p:sp>
        <p:nvSpPr>
          <p:cNvPr id="51" name="Скругленный прямоугольник 255">
            <a:extLst>
              <a:ext uri="{FF2B5EF4-FFF2-40B4-BE49-F238E27FC236}">
                <a16:creationId xmlns:a16="http://schemas.microsoft.com/office/drawing/2014/main" id="{14F1106B-E79E-41E3-B964-0820F33BC01C}"/>
              </a:ext>
            </a:extLst>
          </p:cNvPr>
          <p:cNvSpPr/>
          <p:nvPr/>
        </p:nvSpPr>
        <p:spPr>
          <a:xfrm>
            <a:off x="7513722" y="1146349"/>
            <a:ext cx="1090181" cy="678891"/>
          </a:xfrm>
          <a:prstGeom prst="roundRect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200" b="1" dirty="0">
              <a:solidFill>
                <a:srgbClr val="002060"/>
              </a:solidFill>
            </a:endParaRPr>
          </a:p>
          <a:p>
            <a:pPr algn="ctr"/>
            <a:endParaRPr lang="ru-RU" sz="1200" dirty="0">
              <a:solidFill>
                <a:srgbClr val="002060"/>
              </a:solidFill>
            </a:endParaRPr>
          </a:p>
        </p:txBody>
      </p:sp>
      <p:pic>
        <p:nvPicPr>
          <p:cNvPr id="55" name="Рисунок 54">
            <a:extLst>
              <a:ext uri="{FF2B5EF4-FFF2-40B4-BE49-F238E27FC236}">
                <a16:creationId xmlns:a16="http://schemas.microsoft.com/office/drawing/2014/main" id="{668603F2-1B93-4135-8FF8-1F285646BE5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2864" y="1283247"/>
            <a:ext cx="246905" cy="246905"/>
          </a:xfrm>
          <a:prstGeom prst="rect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</p:pic>
      <p:pic>
        <p:nvPicPr>
          <p:cNvPr id="56" name="Рисунок 55">
            <a:extLst>
              <a:ext uri="{FF2B5EF4-FFF2-40B4-BE49-F238E27FC236}">
                <a16:creationId xmlns:a16="http://schemas.microsoft.com/office/drawing/2014/main" id="{379C85F5-727D-4AAE-85BB-80471DF9F58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1472759"/>
            <a:ext cx="246905" cy="246905"/>
          </a:xfrm>
          <a:prstGeom prst="rect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</p:pic>
      <p:sp>
        <p:nvSpPr>
          <p:cNvPr id="57" name="Скругленный прямоугольник 255">
            <a:extLst>
              <a:ext uri="{FF2B5EF4-FFF2-40B4-BE49-F238E27FC236}">
                <a16:creationId xmlns:a16="http://schemas.microsoft.com/office/drawing/2014/main" id="{3118ADBD-C35D-4490-9FCA-3B29B9F13B9A}"/>
              </a:ext>
            </a:extLst>
          </p:cNvPr>
          <p:cNvSpPr/>
          <p:nvPr/>
        </p:nvSpPr>
        <p:spPr>
          <a:xfrm>
            <a:off x="7513722" y="2199082"/>
            <a:ext cx="1090181" cy="678891"/>
          </a:xfrm>
          <a:prstGeom prst="roundRect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200" b="1" dirty="0">
              <a:solidFill>
                <a:srgbClr val="002060"/>
              </a:solidFill>
            </a:endParaRPr>
          </a:p>
          <a:p>
            <a:pPr algn="ctr"/>
            <a:endParaRPr lang="ru-RU" sz="1200" dirty="0">
              <a:solidFill>
                <a:srgbClr val="002060"/>
              </a:solidFill>
            </a:endParaRPr>
          </a:p>
        </p:txBody>
      </p:sp>
      <p:sp>
        <p:nvSpPr>
          <p:cNvPr id="58" name="Скругленный прямоугольник 255">
            <a:extLst>
              <a:ext uri="{FF2B5EF4-FFF2-40B4-BE49-F238E27FC236}">
                <a16:creationId xmlns:a16="http://schemas.microsoft.com/office/drawing/2014/main" id="{67F4DBE3-246B-41E2-9696-FA8601717317}"/>
              </a:ext>
            </a:extLst>
          </p:cNvPr>
          <p:cNvSpPr/>
          <p:nvPr/>
        </p:nvSpPr>
        <p:spPr>
          <a:xfrm>
            <a:off x="7516743" y="3250047"/>
            <a:ext cx="1090181" cy="678891"/>
          </a:xfrm>
          <a:prstGeom prst="roundRect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200" b="1" dirty="0">
              <a:solidFill>
                <a:srgbClr val="002060"/>
              </a:solidFill>
            </a:endParaRPr>
          </a:p>
          <a:p>
            <a:pPr algn="ctr"/>
            <a:endParaRPr lang="ru-RU" sz="1200" dirty="0">
              <a:solidFill>
                <a:srgbClr val="002060"/>
              </a:solidFill>
            </a:endParaRPr>
          </a:p>
        </p:txBody>
      </p:sp>
      <p:pic>
        <p:nvPicPr>
          <p:cNvPr id="59" name="Рисунок 58">
            <a:extLst>
              <a:ext uri="{FF2B5EF4-FFF2-40B4-BE49-F238E27FC236}">
                <a16:creationId xmlns:a16="http://schemas.microsoft.com/office/drawing/2014/main" id="{1C53018A-8C8E-4237-8E25-488C5634E39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0860" y="2267876"/>
            <a:ext cx="246905" cy="246905"/>
          </a:xfrm>
          <a:prstGeom prst="rect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</p:pic>
      <p:pic>
        <p:nvPicPr>
          <p:cNvPr id="60" name="Рисунок 59">
            <a:extLst>
              <a:ext uri="{FF2B5EF4-FFF2-40B4-BE49-F238E27FC236}">
                <a16:creationId xmlns:a16="http://schemas.microsoft.com/office/drawing/2014/main" id="{61B1B02E-6034-40C9-81C7-976BCC293C3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3498" y="2489007"/>
            <a:ext cx="246905" cy="246905"/>
          </a:xfrm>
          <a:prstGeom prst="rect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</p:pic>
      <p:pic>
        <p:nvPicPr>
          <p:cNvPr id="61" name="Рисунок 60">
            <a:extLst>
              <a:ext uri="{FF2B5EF4-FFF2-40B4-BE49-F238E27FC236}">
                <a16:creationId xmlns:a16="http://schemas.microsoft.com/office/drawing/2014/main" id="{FCC13523-47C0-4A9A-83E4-DA4A81D9C69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6263" y="3373939"/>
            <a:ext cx="246905" cy="246905"/>
          </a:xfrm>
          <a:prstGeom prst="rect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</p:pic>
      <p:pic>
        <p:nvPicPr>
          <p:cNvPr id="62" name="Рисунок 61">
            <a:extLst>
              <a:ext uri="{FF2B5EF4-FFF2-40B4-BE49-F238E27FC236}">
                <a16:creationId xmlns:a16="http://schemas.microsoft.com/office/drawing/2014/main" id="{C2DA0558-2683-434A-88EA-17D9E5034CC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6307" y="3620844"/>
            <a:ext cx="246905" cy="246905"/>
          </a:xfrm>
          <a:prstGeom prst="rect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</p:pic>
      <p:sp>
        <p:nvSpPr>
          <p:cNvPr id="63" name="TextBox 62">
            <a:extLst>
              <a:ext uri="{FF2B5EF4-FFF2-40B4-BE49-F238E27FC236}">
                <a16:creationId xmlns:a16="http://schemas.microsoft.com/office/drawing/2014/main" id="{A888A91E-13AE-46C4-9BFB-424EA310A684}"/>
              </a:ext>
            </a:extLst>
          </p:cNvPr>
          <p:cNvSpPr txBox="1"/>
          <p:nvPr/>
        </p:nvSpPr>
        <p:spPr>
          <a:xfrm>
            <a:off x="5408568" y="4259754"/>
            <a:ext cx="16254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>
                <a:solidFill>
                  <a:srgbClr val="FF0000"/>
                </a:solidFill>
              </a:rPr>
              <a:t>3 организатора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1CB8EBCC-05F5-4AAE-B9FF-BAFE0EACE082}"/>
              </a:ext>
            </a:extLst>
          </p:cNvPr>
          <p:cNvSpPr txBox="1"/>
          <p:nvPr/>
        </p:nvSpPr>
        <p:spPr>
          <a:xfrm>
            <a:off x="7359650" y="4270264"/>
            <a:ext cx="16254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>
                <a:solidFill>
                  <a:srgbClr val="FF0000"/>
                </a:solidFill>
              </a:rPr>
              <a:t>6 организатора</a:t>
            </a:r>
          </a:p>
        </p:txBody>
      </p:sp>
      <p:grpSp>
        <p:nvGrpSpPr>
          <p:cNvPr id="65" name="Группа 64">
            <a:extLst>
              <a:ext uri="{FF2B5EF4-FFF2-40B4-BE49-F238E27FC236}">
                <a16:creationId xmlns:a16="http://schemas.microsoft.com/office/drawing/2014/main" id="{45269D98-7190-45EA-BAA9-992B2D262201}"/>
              </a:ext>
            </a:extLst>
          </p:cNvPr>
          <p:cNvGrpSpPr/>
          <p:nvPr/>
        </p:nvGrpSpPr>
        <p:grpSpPr>
          <a:xfrm>
            <a:off x="6584904" y="1235276"/>
            <a:ext cx="757271" cy="333326"/>
            <a:chOff x="6466086" y="1205704"/>
            <a:chExt cx="943196" cy="303055"/>
          </a:xfrm>
        </p:grpSpPr>
        <p:cxnSp>
          <p:nvCxnSpPr>
            <p:cNvPr id="66" name="Прямая со стрелкой 65">
              <a:extLst>
                <a:ext uri="{FF2B5EF4-FFF2-40B4-BE49-F238E27FC236}">
                  <a16:creationId xmlns:a16="http://schemas.microsoft.com/office/drawing/2014/main" id="{04A7D20C-91C1-4431-9906-1E408CD464B0}"/>
                </a:ext>
              </a:extLst>
            </p:cNvPr>
            <p:cNvCxnSpPr/>
            <p:nvPr/>
          </p:nvCxnSpPr>
          <p:spPr>
            <a:xfrm>
              <a:off x="6548613" y="1508759"/>
              <a:ext cx="828136" cy="0"/>
            </a:xfrm>
            <a:prstGeom prst="straightConnector1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6FF31FB9-D6FC-4B09-BAE8-789B535F54A5}"/>
                </a:ext>
              </a:extLst>
            </p:cNvPr>
            <p:cNvSpPr txBox="1"/>
            <p:nvPr/>
          </p:nvSpPr>
          <p:spPr>
            <a:xfrm>
              <a:off x="6466086" y="1205704"/>
              <a:ext cx="943196" cy="21026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200" dirty="0">
                  <a:solidFill>
                    <a:srgbClr val="002060"/>
                  </a:solidFill>
                </a:rPr>
                <a:t>3</a:t>
              </a:r>
            </a:p>
          </p:txBody>
        </p:sp>
      </p:grpSp>
      <p:grpSp>
        <p:nvGrpSpPr>
          <p:cNvPr id="68" name="Группа 67">
            <a:extLst>
              <a:ext uri="{FF2B5EF4-FFF2-40B4-BE49-F238E27FC236}">
                <a16:creationId xmlns:a16="http://schemas.microsoft.com/office/drawing/2014/main" id="{052E65C2-DA55-4726-833A-B329C748D572}"/>
              </a:ext>
            </a:extLst>
          </p:cNvPr>
          <p:cNvGrpSpPr/>
          <p:nvPr/>
        </p:nvGrpSpPr>
        <p:grpSpPr>
          <a:xfrm>
            <a:off x="6587789" y="2264880"/>
            <a:ext cx="757271" cy="333326"/>
            <a:chOff x="6466086" y="1205704"/>
            <a:chExt cx="943196" cy="303055"/>
          </a:xfrm>
        </p:grpSpPr>
        <p:cxnSp>
          <p:nvCxnSpPr>
            <p:cNvPr id="69" name="Прямая со стрелкой 68">
              <a:extLst>
                <a:ext uri="{FF2B5EF4-FFF2-40B4-BE49-F238E27FC236}">
                  <a16:creationId xmlns:a16="http://schemas.microsoft.com/office/drawing/2014/main" id="{AEE9EE0A-55D2-460C-B271-5D26591F8D73}"/>
                </a:ext>
              </a:extLst>
            </p:cNvPr>
            <p:cNvCxnSpPr/>
            <p:nvPr/>
          </p:nvCxnSpPr>
          <p:spPr>
            <a:xfrm>
              <a:off x="6548613" y="1508759"/>
              <a:ext cx="828136" cy="0"/>
            </a:xfrm>
            <a:prstGeom prst="straightConnector1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0AC7BF4F-65B7-4B2A-8750-2684B6858A4B}"/>
                </a:ext>
              </a:extLst>
            </p:cNvPr>
            <p:cNvSpPr txBox="1"/>
            <p:nvPr/>
          </p:nvSpPr>
          <p:spPr>
            <a:xfrm>
              <a:off x="6466086" y="1205704"/>
              <a:ext cx="943196" cy="25184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200" dirty="0">
                  <a:solidFill>
                    <a:srgbClr val="002060"/>
                  </a:solidFill>
                </a:rPr>
                <a:t>4</a:t>
              </a:r>
            </a:p>
          </p:txBody>
        </p:sp>
      </p:grpSp>
      <p:grpSp>
        <p:nvGrpSpPr>
          <p:cNvPr id="71" name="Группа 70">
            <a:extLst>
              <a:ext uri="{FF2B5EF4-FFF2-40B4-BE49-F238E27FC236}">
                <a16:creationId xmlns:a16="http://schemas.microsoft.com/office/drawing/2014/main" id="{AD8466FC-2858-46B6-88F0-647455D854EB}"/>
              </a:ext>
            </a:extLst>
          </p:cNvPr>
          <p:cNvGrpSpPr/>
          <p:nvPr/>
        </p:nvGrpSpPr>
        <p:grpSpPr>
          <a:xfrm>
            <a:off x="6611024" y="3320729"/>
            <a:ext cx="757271" cy="333326"/>
            <a:chOff x="6466086" y="1205704"/>
            <a:chExt cx="943196" cy="303055"/>
          </a:xfrm>
        </p:grpSpPr>
        <p:cxnSp>
          <p:nvCxnSpPr>
            <p:cNvPr id="72" name="Прямая со стрелкой 71">
              <a:extLst>
                <a:ext uri="{FF2B5EF4-FFF2-40B4-BE49-F238E27FC236}">
                  <a16:creationId xmlns:a16="http://schemas.microsoft.com/office/drawing/2014/main" id="{E3820DF6-08FA-4DDD-BAEA-83A50C897249}"/>
                </a:ext>
              </a:extLst>
            </p:cNvPr>
            <p:cNvCxnSpPr/>
            <p:nvPr/>
          </p:nvCxnSpPr>
          <p:spPr>
            <a:xfrm>
              <a:off x="6548613" y="1508759"/>
              <a:ext cx="828136" cy="0"/>
            </a:xfrm>
            <a:prstGeom prst="straightConnector1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956D9D75-9D16-4A70-80EE-7EFC5F7CD6CE}"/>
                </a:ext>
              </a:extLst>
            </p:cNvPr>
            <p:cNvSpPr txBox="1"/>
            <p:nvPr/>
          </p:nvSpPr>
          <p:spPr>
            <a:xfrm>
              <a:off x="6466086" y="1205704"/>
              <a:ext cx="943196" cy="25184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200" dirty="0">
                  <a:solidFill>
                    <a:srgbClr val="002060"/>
                  </a:solidFill>
                </a:rPr>
                <a:t>5</a:t>
              </a:r>
            </a:p>
          </p:txBody>
        </p:sp>
      </p:grpSp>
      <p:sp>
        <p:nvSpPr>
          <p:cNvPr id="74" name="TextBox 73">
            <a:extLst>
              <a:ext uri="{FF2B5EF4-FFF2-40B4-BE49-F238E27FC236}">
                <a16:creationId xmlns:a16="http://schemas.microsoft.com/office/drawing/2014/main" id="{44CEC30F-F018-40AB-8697-6A9A6C2C4238}"/>
              </a:ext>
            </a:extLst>
          </p:cNvPr>
          <p:cNvSpPr txBox="1"/>
          <p:nvPr/>
        </p:nvSpPr>
        <p:spPr>
          <a:xfrm>
            <a:off x="7570860" y="1784099"/>
            <a:ext cx="103304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>
                <a:solidFill>
                  <a:srgbClr val="002060"/>
                </a:solidFill>
              </a:rPr>
              <a:t>ППЭ-05-03-У*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152B51C3-5CF9-4AD6-B3B9-3A59E3FBD5A4}"/>
              </a:ext>
            </a:extLst>
          </p:cNvPr>
          <p:cNvSpPr txBox="1"/>
          <p:nvPr/>
        </p:nvSpPr>
        <p:spPr>
          <a:xfrm>
            <a:off x="7608498" y="3881982"/>
            <a:ext cx="96964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>
                <a:solidFill>
                  <a:srgbClr val="002060"/>
                </a:solidFill>
              </a:rPr>
              <a:t>ППЭ-05-03-У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98BBEE7A-4A0B-48AC-8122-EFD752E416B2}"/>
              </a:ext>
            </a:extLst>
          </p:cNvPr>
          <p:cNvSpPr txBox="1"/>
          <p:nvPr/>
        </p:nvSpPr>
        <p:spPr>
          <a:xfrm>
            <a:off x="7647010" y="2852825"/>
            <a:ext cx="96964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>
                <a:solidFill>
                  <a:srgbClr val="002060"/>
                </a:solidFill>
              </a:rPr>
              <a:t>ППЭ-05-03-У</a:t>
            </a:r>
          </a:p>
        </p:txBody>
      </p:sp>
    </p:spTree>
    <p:extLst>
      <p:ext uri="{BB962C8B-B14F-4D97-AF65-F5344CB8AC3E}">
        <p14:creationId xmlns:p14="http://schemas.microsoft.com/office/powerpoint/2010/main" val="90650683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6D3B9A4F-D76D-4453-9BC2-88E3881B5B44}"/>
              </a:ext>
            </a:extLst>
          </p:cNvPr>
          <p:cNvGrpSpPr/>
          <p:nvPr/>
        </p:nvGrpSpPr>
        <p:grpSpPr>
          <a:xfrm>
            <a:off x="268895" y="836377"/>
            <a:ext cx="3024336" cy="1775430"/>
            <a:chOff x="437232" y="3953135"/>
            <a:chExt cx="5184576" cy="2271679"/>
          </a:xfrm>
        </p:grpSpPr>
        <p:sp>
          <p:nvSpPr>
            <p:cNvPr id="3" name="Скругленный прямоугольник 51">
              <a:extLst>
                <a:ext uri="{FF2B5EF4-FFF2-40B4-BE49-F238E27FC236}">
                  <a16:creationId xmlns:a16="http://schemas.microsoft.com/office/drawing/2014/main" id="{99D2469D-C553-4FFB-A1A6-AA6A4455B358}"/>
                </a:ext>
              </a:extLst>
            </p:cNvPr>
            <p:cNvSpPr/>
            <p:nvPr/>
          </p:nvSpPr>
          <p:spPr>
            <a:xfrm>
              <a:off x="437232" y="4478247"/>
              <a:ext cx="5184576" cy="1746567"/>
            </a:xfrm>
            <a:prstGeom prst="roundRect">
              <a:avLst/>
            </a:prstGeom>
            <a:noFill/>
            <a:ln>
              <a:solidFill>
                <a:schemeClr val="tx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002060"/>
                </a:solidFill>
              </a:endParaRPr>
            </a:p>
          </p:txBody>
        </p:sp>
        <p:grpSp>
          <p:nvGrpSpPr>
            <p:cNvPr id="4" name="Группа 3">
              <a:extLst>
                <a:ext uri="{FF2B5EF4-FFF2-40B4-BE49-F238E27FC236}">
                  <a16:creationId xmlns:a16="http://schemas.microsoft.com/office/drawing/2014/main" id="{694EBADF-7557-47E1-B1FD-8025A0EA40B5}"/>
                </a:ext>
              </a:extLst>
            </p:cNvPr>
            <p:cNvGrpSpPr/>
            <p:nvPr/>
          </p:nvGrpSpPr>
          <p:grpSpPr>
            <a:xfrm>
              <a:off x="947923" y="4610907"/>
              <a:ext cx="1725679" cy="1433241"/>
              <a:chOff x="947923" y="4610907"/>
              <a:chExt cx="1725679" cy="1433241"/>
            </a:xfrm>
          </p:grpSpPr>
          <p:pic>
            <p:nvPicPr>
              <p:cNvPr id="9" name="Picture 3" descr="C:\Users\Wolf\Desktop\WORLD-Magazines.png">
                <a:extLst>
                  <a:ext uri="{FF2B5EF4-FFF2-40B4-BE49-F238E27FC236}">
                    <a16:creationId xmlns:a16="http://schemas.microsoft.com/office/drawing/2014/main" id="{61AEEAA8-21D6-4BF7-852C-616C4005C40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204910" y="4610907"/>
                <a:ext cx="1375890" cy="80389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0" name="Скругленный прямоугольник 59">
                <a:extLst>
                  <a:ext uri="{FF2B5EF4-FFF2-40B4-BE49-F238E27FC236}">
                    <a16:creationId xmlns:a16="http://schemas.microsoft.com/office/drawing/2014/main" id="{6B070D90-DB89-4E35-8D86-526AA4AE493D}"/>
                  </a:ext>
                </a:extLst>
              </p:cNvPr>
              <p:cNvSpPr/>
              <p:nvPr/>
            </p:nvSpPr>
            <p:spPr>
              <a:xfrm>
                <a:off x="947923" y="5457915"/>
                <a:ext cx="1725679" cy="586233"/>
              </a:xfrm>
              <a:prstGeom prst="roundRect">
                <a:avLst/>
              </a:prstGeom>
              <a:noFill/>
              <a:ln w="3175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sz="1000" b="1" dirty="0">
                    <a:solidFill>
                      <a:srgbClr val="002060"/>
                    </a:solidFill>
                    <a:cs typeface="Times New Roman" pitchFamily="18" charset="0"/>
                  </a:rPr>
                  <a:t>Материалы на период ожидания </a:t>
                </a:r>
              </a:p>
            </p:txBody>
          </p:sp>
        </p:grpSp>
        <p:sp>
          <p:nvSpPr>
            <p:cNvPr id="6" name="Скругленный прямоугольник 49">
              <a:extLst>
                <a:ext uri="{FF2B5EF4-FFF2-40B4-BE49-F238E27FC236}">
                  <a16:creationId xmlns:a16="http://schemas.microsoft.com/office/drawing/2014/main" id="{F480E38A-6F25-4D80-8576-3B11DCF6B40A}"/>
                </a:ext>
              </a:extLst>
            </p:cNvPr>
            <p:cNvSpPr/>
            <p:nvPr/>
          </p:nvSpPr>
          <p:spPr>
            <a:xfrm>
              <a:off x="1478147" y="3953135"/>
              <a:ext cx="3102745" cy="565917"/>
            </a:xfrm>
            <a:prstGeom prst="round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3175"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b="1" dirty="0">
                  <a:solidFill>
                    <a:srgbClr val="002060"/>
                  </a:solidFill>
                  <a:latin typeface="+mj-lt"/>
                </a:rPr>
                <a:t>Аудитории подготовки</a:t>
              </a:r>
            </a:p>
          </p:txBody>
        </p:sp>
      </p:grp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4548AF91-0200-4A21-9EB8-13634C432262}"/>
              </a:ext>
            </a:extLst>
          </p:cNvPr>
          <p:cNvGrpSpPr/>
          <p:nvPr/>
        </p:nvGrpSpPr>
        <p:grpSpPr>
          <a:xfrm>
            <a:off x="5076056" y="843558"/>
            <a:ext cx="3600400" cy="1775431"/>
            <a:chOff x="3647723" y="2583200"/>
            <a:chExt cx="5117234" cy="2015597"/>
          </a:xfrm>
        </p:grpSpPr>
        <p:grpSp>
          <p:nvGrpSpPr>
            <p:cNvPr id="12" name="Группа 11">
              <a:extLst>
                <a:ext uri="{FF2B5EF4-FFF2-40B4-BE49-F238E27FC236}">
                  <a16:creationId xmlns:a16="http://schemas.microsoft.com/office/drawing/2014/main" id="{5B62A43C-D12D-41DA-ADB5-C3A2F6A18231}"/>
                </a:ext>
              </a:extLst>
            </p:cNvPr>
            <p:cNvGrpSpPr/>
            <p:nvPr/>
          </p:nvGrpSpPr>
          <p:grpSpPr>
            <a:xfrm>
              <a:off x="3647723" y="2583200"/>
              <a:ext cx="5117234" cy="2015597"/>
              <a:chOff x="2859253" y="1846690"/>
              <a:chExt cx="5117234" cy="1977248"/>
            </a:xfrm>
          </p:grpSpPr>
          <p:grpSp>
            <p:nvGrpSpPr>
              <p:cNvPr id="14" name="Группа 13">
                <a:extLst>
                  <a:ext uri="{FF2B5EF4-FFF2-40B4-BE49-F238E27FC236}">
                    <a16:creationId xmlns:a16="http://schemas.microsoft.com/office/drawing/2014/main" id="{3C230F76-46EB-4428-BFDA-66EBA1D7141B}"/>
                  </a:ext>
                </a:extLst>
              </p:cNvPr>
              <p:cNvGrpSpPr/>
              <p:nvPr/>
            </p:nvGrpSpPr>
            <p:grpSpPr>
              <a:xfrm>
                <a:off x="2859253" y="2199659"/>
                <a:ext cx="5117234" cy="1624279"/>
                <a:chOff x="3061722" y="2204558"/>
                <a:chExt cx="5117234" cy="1624279"/>
              </a:xfrm>
            </p:grpSpPr>
            <p:sp>
              <p:nvSpPr>
                <p:cNvPr id="16" name="Скругленный прямоугольник 70">
                  <a:extLst>
                    <a:ext uri="{FF2B5EF4-FFF2-40B4-BE49-F238E27FC236}">
                      <a16:creationId xmlns:a16="http://schemas.microsoft.com/office/drawing/2014/main" id="{54B5121D-A000-4900-81CD-81EBDBEFBC94}"/>
                    </a:ext>
                  </a:extLst>
                </p:cNvPr>
                <p:cNvSpPr/>
                <p:nvPr/>
              </p:nvSpPr>
              <p:spPr>
                <a:xfrm>
                  <a:off x="3061722" y="2204558"/>
                  <a:ext cx="5117234" cy="1624279"/>
                </a:xfrm>
                <a:prstGeom prst="roundRect">
                  <a:avLst/>
                </a:prstGeom>
                <a:noFill/>
                <a:ln>
                  <a:solidFill>
                    <a:schemeClr val="tx1">
                      <a:lumMod val="20000"/>
                      <a:lumOff val="8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>
                    <a:solidFill>
                      <a:srgbClr val="002060"/>
                    </a:solidFill>
                  </a:endParaRPr>
                </a:p>
              </p:txBody>
            </p:sp>
            <p:pic>
              <p:nvPicPr>
                <p:cNvPr id="17" name="Рисунок 16">
                  <a:extLst>
                    <a:ext uri="{FF2B5EF4-FFF2-40B4-BE49-F238E27FC236}">
                      <a16:creationId xmlns:a16="http://schemas.microsoft.com/office/drawing/2014/main" id="{B8EFFDF9-1057-4416-AC47-E63C0318170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961622" y="2489748"/>
                  <a:ext cx="892087" cy="909083"/>
                </a:xfrm>
                <a:prstGeom prst="rect">
                  <a:avLst/>
                </a:prstGeom>
              </p:spPr>
            </p:pic>
            <p:sp>
              <p:nvSpPr>
                <p:cNvPr id="19" name="Скругленный прямоугольник 73">
                  <a:extLst>
                    <a:ext uri="{FF2B5EF4-FFF2-40B4-BE49-F238E27FC236}">
                      <a16:creationId xmlns:a16="http://schemas.microsoft.com/office/drawing/2014/main" id="{A2B32E88-CF44-47E1-BCCE-9733ADE4A455}"/>
                    </a:ext>
                  </a:extLst>
                </p:cNvPr>
                <p:cNvSpPr/>
                <p:nvPr/>
              </p:nvSpPr>
              <p:spPr>
                <a:xfrm>
                  <a:off x="3342218" y="3347350"/>
                  <a:ext cx="1511491" cy="237559"/>
                </a:xfrm>
                <a:prstGeom prst="roundRect">
                  <a:avLst/>
                </a:prstGeom>
                <a:noFill/>
                <a:ln w="3175"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ru-RU" sz="1200" b="1" dirty="0">
                      <a:solidFill>
                        <a:srgbClr val="002060"/>
                      </a:solidFill>
                    </a:rPr>
                    <a:t>Компьютер </a:t>
                  </a:r>
                </a:p>
              </p:txBody>
            </p:sp>
            <p:grpSp>
              <p:nvGrpSpPr>
                <p:cNvPr id="20" name="Группа 19">
                  <a:extLst>
                    <a:ext uri="{FF2B5EF4-FFF2-40B4-BE49-F238E27FC236}">
                      <a16:creationId xmlns:a16="http://schemas.microsoft.com/office/drawing/2014/main" id="{22F6FEB7-D632-4CDC-8FBE-597FA47BB455}"/>
                    </a:ext>
                  </a:extLst>
                </p:cNvPr>
                <p:cNvGrpSpPr/>
                <p:nvPr/>
              </p:nvGrpSpPr>
              <p:grpSpPr>
                <a:xfrm>
                  <a:off x="3285495" y="2609440"/>
                  <a:ext cx="658873" cy="449420"/>
                  <a:chOff x="2829312" y="2920028"/>
                  <a:chExt cx="845379" cy="531180"/>
                </a:xfrm>
              </p:grpSpPr>
              <p:grpSp>
                <p:nvGrpSpPr>
                  <p:cNvPr id="23" name="Группа 22">
                    <a:extLst>
                      <a:ext uri="{FF2B5EF4-FFF2-40B4-BE49-F238E27FC236}">
                        <a16:creationId xmlns:a16="http://schemas.microsoft.com/office/drawing/2014/main" id="{AFF58046-6DE8-48DC-BFAA-17F92CDAC5AB}"/>
                      </a:ext>
                    </a:extLst>
                  </p:cNvPr>
                  <p:cNvGrpSpPr/>
                  <p:nvPr/>
                </p:nvGrpSpPr>
                <p:grpSpPr>
                  <a:xfrm>
                    <a:off x="3042880" y="2989119"/>
                    <a:ext cx="455112" cy="423759"/>
                    <a:chOff x="3086980" y="3433510"/>
                    <a:chExt cx="455112" cy="423759"/>
                  </a:xfrm>
                </p:grpSpPr>
                <p:pic>
                  <p:nvPicPr>
                    <p:cNvPr id="25" name="Рисунок 24">
                      <a:extLst>
                        <a:ext uri="{FF2B5EF4-FFF2-40B4-BE49-F238E27FC236}">
                          <a16:creationId xmlns:a16="http://schemas.microsoft.com/office/drawing/2014/main" id="{6ED267B0-785E-4EE2-8816-7AA80AA1D80F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5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3086980" y="3433510"/>
                      <a:ext cx="432060" cy="423759"/>
                    </a:xfrm>
                    <a:prstGeom prst="rect">
                      <a:avLst/>
                    </a:prstGeom>
                  </p:spPr>
                </p:pic>
                <p:cxnSp>
                  <p:nvCxnSpPr>
                    <p:cNvPr id="26" name="Прямая соединительная линия 25">
                      <a:extLst>
                        <a:ext uri="{FF2B5EF4-FFF2-40B4-BE49-F238E27FC236}">
                          <a16:creationId xmlns:a16="http://schemas.microsoft.com/office/drawing/2014/main" id="{E8750128-87A9-4BF3-B4B3-6A0217F60917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3089720" y="3447925"/>
                      <a:ext cx="452372" cy="351386"/>
                    </a:xfrm>
                    <a:prstGeom prst="line">
                      <a:avLst/>
                    </a:prstGeom>
                    <a:ln w="28575">
                      <a:solidFill>
                        <a:srgbClr val="C0000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sp>
                <p:nvSpPr>
                  <p:cNvPr id="24" name="Блок-схема: память с посл. доступом 78">
                    <a:extLst>
                      <a:ext uri="{FF2B5EF4-FFF2-40B4-BE49-F238E27FC236}">
                        <a16:creationId xmlns:a16="http://schemas.microsoft.com/office/drawing/2014/main" id="{D4FEA3B1-33C9-48A6-BD8B-01B0E34758B7}"/>
                      </a:ext>
                    </a:extLst>
                  </p:cNvPr>
                  <p:cNvSpPr/>
                  <p:nvPr/>
                </p:nvSpPr>
                <p:spPr>
                  <a:xfrm>
                    <a:off x="2829312" y="2920028"/>
                    <a:ext cx="845379" cy="531180"/>
                  </a:xfrm>
                  <a:prstGeom prst="flowChartMagneticTape">
                    <a:avLst/>
                  </a:prstGeom>
                  <a:noFill/>
                  <a:ln>
                    <a:solidFill>
                      <a:schemeClr val="accent1">
                        <a:lumMod val="40000"/>
                        <a:lumOff val="6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>
                      <a:solidFill>
                        <a:srgbClr val="002060"/>
                      </a:solidFill>
                    </a:endParaRPr>
                  </a:p>
                </p:txBody>
              </p:sp>
            </p:grpSp>
            <p:sp>
              <p:nvSpPr>
                <p:cNvPr id="22" name="Скругленный прямоугольник 76">
                  <a:extLst>
                    <a:ext uri="{FF2B5EF4-FFF2-40B4-BE49-F238E27FC236}">
                      <a16:creationId xmlns:a16="http://schemas.microsoft.com/office/drawing/2014/main" id="{F899697F-64EB-46B2-9136-CB292EC2F89C}"/>
                    </a:ext>
                  </a:extLst>
                </p:cNvPr>
                <p:cNvSpPr/>
                <p:nvPr/>
              </p:nvSpPr>
              <p:spPr>
                <a:xfrm>
                  <a:off x="6088285" y="3347350"/>
                  <a:ext cx="1358215" cy="217626"/>
                </a:xfrm>
                <a:prstGeom prst="roundRect">
                  <a:avLst/>
                </a:prstGeom>
                <a:noFill/>
                <a:ln w="3175"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ru-RU" sz="1200" b="1" dirty="0">
                      <a:solidFill>
                        <a:srgbClr val="002060"/>
                      </a:solidFill>
                    </a:rPr>
                    <a:t>Гарнитура</a:t>
                  </a:r>
                </a:p>
              </p:txBody>
            </p:sp>
          </p:grpSp>
          <p:sp>
            <p:nvSpPr>
              <p:cNvPr id="15" name="Скругленный прямоугольник 69">
                <a:extLst>
                  <a:ext uri="{FF2B5EF4-FFF2-40B4-BE49-F238E27FC236}">
                    <a16:creationId xmlns:a16="http://schemas.microsoft.com/office/drawing/2014/main" id="{2A139A4C-2FBE-4261-9E93-AD6273E12675}"/>
                  </a:ext>
                </a:extLst>
              </p:cNvPr>
              <p:cNvSpPr/>
              <p:nvPr/>
            </p:nvSpPr>
            <p:spPr>
              <a:xfrm>
                <a:off x="3682886" y="1846690"/>
                <a:ext cx="2913731" cy="469361"/>
              </a:xfrm>
              <a:prstGeom prst="round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3175">
                <a:solidFill>
                  <a:schemeClr val="bg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sz="2000" b="1" dirty="0">
                    <a:solidFill>
                      <a:srgbClr val="002060"/>
                    </a:solidFill>
                    <a:latin typeface="+mj-lt"/>
                  </a:rPr>
                  <a:t>Аудитории проведения</a:t>
                </a:r>
              </a:p>
            </p:txBody>
          </p:sp>
        </p:grpSp>
        <p:pic>
          <p:nvPicPr>
            <p:cNvPr id="13" name="Picture 2" descr="C:\Users\adeynichenko\Desktop\УСКОМ 2014\Презентация по технологии для обучающего семинара\картинки\audio-headset_8783.png">
              <a:extLst>
                <a:ext uri="{FF2B5EF4-FFF2-40B4-BE49-F238E27FC236}">
                  <a16:creationId xmlns:a16="http://schemas.microsoft.com/office/drawing/2014/main" id="{5CE27B1D-A219-4DD5-BC03-53150E5FD0B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0757" y="3358071"/>
              <a:ext cx="525275" cy="5412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7" name="Заголовок 3">
            <a:extLst>
              <a:ext uri="{FF2B5EF4-FFF2-40B4-BE49-F238E27FC236}">
                <a16:creationId xmlns:a16="http://schemas.microsoft.com/office/drawing/2014/main" id="{356CEB91-7F1C-46B9-9ACE-B228504EEEBE}"/>
              </a:ext>
            </a:extLst>
          </p:cNvPr>
          <p:cNvSpPr txBox="1">
            <a:spLocks/>
          </p:cNvSpPr>
          <p:nvPr/>
        </p:nvSpPr>
        <p:spPr>
          <a:xfrm>
            <a:off x="1357794" y="15231"/>
            <a:ext cx="6428411" cy="492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17" tIns="60958" rIns="121917" bIns="60958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b="1" dirty="0">
                <a:solidFill>
                  <a:srgbClr val="002060"/>
                </a:solidFill>
                <a:latin typeface="+mn-lt"/>
                <a:ea typeface="+mn-ea"/>
                <a:cs typeface="Times New Roman" pitchFamily="18" charset="0"/>
              </a:rPr>
              <a:t>Необходимое оснащение аудиторий</a:t>
            </a:r>
          </a:p>
        </p:txBody>
      </p:sp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A86A862B-75BB-4ECA-B7F9-59F6D9566FC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551237" y="3590674"/>
            <a:ext cx="1605515" cy="480200"/>
          </a:xfrm>
          <a:prstGeom prst="rect">
            <a:avLst/>
          </a:prstGeom>
        </p:spPr>
      </p:pic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033EA85B-136C-49B8-B3C7-9C3B6C963F5E}"/>
              </a:ext>
            </a:extLst>
          </p:cNvPr>
          <p:cNvGrpSpPr/>
          <p:nvPr/>
        </p:nvGrpSpPr>
        <p:grpSpPr>
          <a:xfrm rot="10800000">
            <a:off x="539551" y="4237500"/>
            <a:ext cx="779704" cy="792064"/>
            <a:chOff x="674254" y="4352794"/>
            <a:chExt cx="1375205" cy="1780759"/>
          </a:xfrm>
          <a:solidFill>
            <a:schemeClr val="accent1">
              <a:lumMod val="40000"/>
              <a:lumOff val="60000"/>
            </a:schemeClr>
          </a:solidFill>
        </p:grpSpPr>
        <p:sp>
          <p:nvSpPr>
            <p:cNvPr id="30" name="Прямоугольник 29">
              <a:extLst>
                <a:ext uri="{FF2B5EF4-FFF2-40B4-BE49-F238E27FC236}">
                  <a16:creationId xmlns:a16="http://schemas.microsoft.com/office/drawing/2014/main" id="{C7F75C4A-7681-480F-B030-5D7F5CB8617D}"/>
                </a:ext>
              </a:extLst>
            </p:cNvPr>
            <p:cNvSpPr/>
            <p:nvPr/>
          </p:nvSpPr>
          <p:spPr>
            <a:xfrm rot="16200000">
              <a:off x="1831581" y="5500292"/>
              <a:ext cx="74292" cy="361464"/>
            </a:xfrm>
            <a:prstGeom prst="rect">
              <a:avLst/>
            </a:prstGeom>
            <a:grpFill/>
            <a:ln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  <a:lvl1pPr marL="0" algn="l" defTabSz="1708175" rtl="0" eaLnBrk="1" latinLnBrk="0" hangingPunct="1">
                <a:defRPr sz="3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854087" algn="l" defTabSz="1708175" rtl="0" eaLnBrk="1" latinLnBrk="0" hangingPunct="1">
                <a:defRPr sz="3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708175" algn="l" defTabSz="1708175" rtl="0" eaLnBrk="1" latinLnBrk="0" hangingPunct="1">
                <a:defRPr sz="3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2562261" algn="l" defTabSz="1708175" rtl="0" eaLnBrk="1" latinLnBrk="0" hangingPunct="1">
                <a:defRPr sz="3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3416348" algn="l" defTabSz="1708175" rtl="0" eaLnBrk="1" latinLnBrk="0" hangingPunct="1">
                <a:defRPr sz="3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4270436" algn="l" defTabSz="1708175" rtl="0" eaLnBrk="1" latinLnBrk="0" hangingPunct="1">
                <a:defRPr sz="3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5124523" algn="l" defTabSz="1708175" rtl="0" eaLnBrk="1" latinLnBrk="0" hangingPunct="1">
                <a:defRPr sz="3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5978611" algn="l" defTabSz="1708175" rtl="0" eaLnBrk="1" latinLnBrk="0" hangingPunct="1">
                <a:defRPr sz="3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6832698" algn="l" defTabSz="1708175" rtl="0" eaLnBrk="1" latinLnBrk="0" hangingPunct="1">
                <a:defRPr sz="3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ru-RU"/>
            </a:p>
          </p:txBody>
        </p:sp>
        <p:sp>
          <p:nvSpPr>
            <p:cNvPr id="31" name="Прямоугольник 30">
              <a:extLst>
                <a:ext uri="{FF2B5EF4-FFF2-40B4-BE49-F238E27FC236}">
                  <a16:creationId xmlns:a16="http://schemas.microsoft.com/office/drawing/2014/main" id="{9FE1F5FC-4BFB-4C6A-B42C-35B2E589D8A0}"/>
                </a:ext>
              </a:extLst>
            </p:cNvPr>
            <p:cNvSpPr/>
            <p:nvPr/>
          </p:nvSpPr>
          <p:spPr>
            <a:xfrm rot="16200000">
              <a:off x="1831581" y="5126289"/>
              <a:ext cx="74292" cy="361464"/>
            </a:xfrm>
            <a:prstGeom prst="rect">
              <a:avLst/>
            </a:prstGeom>
            <a:grpFill/>
            <a:ln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  <a:lvl1pPr marL="0" algn="l" defTabSz="1708175" rtl="0" eaLnBrk="1" latinLnBrk="0" hangingPunct="1">
                <a:defRPr sz="3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854087" algn="l" defTabSz="1708175" rtl="0" eaLnBrk="1" latinLnBrk="0" hangingPunct="1">
                <a:defRPr sz="3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708175" algn="l" defTabSz="1708175" rtl="0" eaLnBrk="1" latinLnBrk="0" hangingPunct="1">
                <a:defRPr sz="3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2562261" algn="l" defTabSz="1708175" rtl="0" eaLnBrk="1" latinLnBrk="0" hangingPunct="1">
                <a:defRPr sz="3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3416348" algn="l" defTabSz="1708175" rtl="0" eaLnBrk="1" latinLnBrk="0" hangingPunct="1">
                <a:defRPr sz="3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4270436" algn="l" defTabSz="1708175" rtl="0" eaLnBrk="1" latinLnBrk="0" hangingPunct="1">
                <a:defRPr sz="3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5124523" algn="l" defTabSz="1708175" rtl="0" eaLnBrk="1" latinLnBrk="0" hangingPunct="1">
                <a:defRPr sz="3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5978611" algn="l" defTabSz="1708175" rtl="0" eaLnBrk="1" latinLnBrk="0" hangingPunct="1">
                <a:defRPr sz="3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6832698" algn="l" defTabSz="1708175" rtl="0" eaLnBrk="1" latinLnBrk="0" hangingPunct="1">
                <a:defRPr sz="3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ru-RU"/>
            </a:p>
          </p:txBody>
        </p:sp>
        <p:sp>
          <p:nvSpPr>
            <p:cNvPr id="32" name="Скругленный прямоугольник 145">
              <a:extLst>
                <a:ext uri="{FF2B5EF4-FFF2-40B4-BE49-F238E27FC236}">
                  <a16:creationId xmlns:a16="http://schemas.microsoft.com/office/drawing/2014/main" id="{91246B22-AFF8-4596-B0D8-2C1A44C38551}"/>
                </a:ext>
              </a:extLst>
            </p:cNvPr>
            <p:cNvSpPr/>
            <p:nvPr/>
          </p:nvSpPr>
          <p:spPr>
            <a:xfrm rot="16200000">
              <a:off x="1424311" y="5360849"/>
              <a:ext cx="625378" cy="263455"/>
            </a:xfrm>
            <a:prstGeom prst="roundRect">
              <a:avLst/>
            </a:prstGeom>
            <a:grpFill/>
            <a:ln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  <a:lvl1pPr marL="0" algn="l" defTabSz="1708175" rtl="0" eaLnBrk="1" latinLnBrk="0" hangingPunct="1">
                <a:defRPr sz="3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854087" algn="l" defTabSz="1708175" rtl="0" eaLnBrk="1" latinLnBrk="0" hangingPunct="1">
                <a:defRPr sz="3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708175" algn="l" defTabSz="1708175" rtl="0" eaLnBrk="1" latinLnBrk="0" hangingPunct="1">
                <a:defRPr sz="3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2562261" algn="l" defTabSz="1708175" rtl="0" eaLnBrk="1" latinLnBrk="0" hangingPunct="1">
                <a:defRPr sz="3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3416348" algn="l" defTabSz="1708175" rtl="0" eaLnBrk="1" latinLnBrk="0" hangingPunct="1">
                <a:defRPr sz="3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4270436" algn="l" defTabSz="1708175" rtl="0" eaLnBrk="1" latinLnBrk="0" hangingPunct="1">
                <a:defRPr sz="3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5124523" algn="l" defTabSz="1708175" rtl="0" eaLnBrk="1" latinLnBrk="0" hangingPunct="1">
                <a:defRPr sz="3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5978611" algn="l" defTabSz="1708175" rtl="0" eaLnBrk="1" latinLnBrk="0" hangingPunct="1">
                <a:defRPr sz="3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6832698" algn="l" defTabSz="1708175" rtl="0" eaLnBrk="1" latinLnBrk="0" hangingPunct="1">
                <a:defRPr sz="3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ru-RU"/>
            </a:p>
          </p:txBody>
        </p:sp>
        <p:sp>
          <p:nvSpPr>
            <p:cNvPr id="33" name="Скругленный прямоугольник 146">
              <a:extLst>
                <a:ext uri="{FF2B5EF4-FFF2-40B4-BE49-F238E27FC236}">
                  <a16:creationId xmlns:a16="http://schemas.microsoft.com/office/drawing/2014/main" id="{48831CB5-62F5-43E9-9A7E-402DD6B72855}"/>
                </a:ext>
              </a:extLst>
            </p:cNvPr>
            <p:cNvSpPr/>
            <p:nvPr/>
          </p:nvSpPr>
          <p:spPr>
            <a:xfrm rot="16200000">
              <a:off x="266073" y="4760975"/>
              <a:ext cx="1780759" cy="964397"/>
            </a:xfrm>
            <a:prstGeom prst="roundRect">
              <a:avLst/>
            </a:prstGeom>
            <a:grpFill/>
            <a:ln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  <a:lvl1pPr marL="0" algn="l" defTabSz="1708175" rtl="0" eaLnBrk="1" latinLnBrk="0" hangingPunct="1">
                <a:defRPr sz="3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854087" algn="l" defTabSz="1708175" rtl="0" eaLnBrk="1" latinLnBrk="0" hangingPunct="1">
                <a:defRPr sz="3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708175" algn="l" defTabSz="1708175" rtl="0" eaLnBrk="1" latinLnBrk="0" hangingPunct="1">
                <a:defRPr sz="3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2562261" algn="l" defTabSz="1708175" rtl="0" eaLnBrk="1" latinLnBrk="0" hangingPunct="1">
                <a:defRPr sz="3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3416348" algn="l" defTabSz="1708175" rtl="0" eaLnBrk="1" latinLnBrk="0" hangingPunct="1">
                <a:defRPr sz="3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4270436" algn="l" defTabSz="1708175" rtl="0" eaLnBrk="1" latinLnBrk="0" hangingPunct="1">
                <a:defRPr sz="3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5124523" algn="l" defTabSz="1708175" rtl="0" eaLnBrk="1" latinLnBrk="0" hangingPunct="1">
                <a:defRPr sz="3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5978611" algn="l" defTabSz="1708175" rtl="0" eaLnBrk="1" latinLnBrk="0" hangingPunct="1">
                <a:defRPr sz="3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6832698" algn="l" defTabSz="1708175" rtl="0" eaLnBrk="1" latinLnBrk="0" hangingPunct="1">
                <a:defRPr sz="3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ru-RU" baseline="-25000" dirty="0"/>
            </a:p>
          </p:txBody>
        </p:sp>
        <p:sp>
          <p:nvSpPr>
            <p:cNvPr id="34" name="Прямоугольник 33">
              <a:extLst>
                <a:ext uri="{FF2B5EF4-FFF2-40B4-BE49-F238E27FC236}">
                  <a16:creationId xmlns:a16="http://schemas.microsoft.com/office/drawing/2014/main" id="{952B3495-36A0-4C63-A26B-788FAC1AA583}"/>
                </a:ext>
              </a:extLst>
            </p:cNvPr>
            <p:cNvSpPr/>
            <p:nvPr/>
          </p:nvSpPr>
          <p:spPr>
            <a:xfrm rot="16200000">
              <a:off x="1652498" y="5460222"/>
              <a:ext cx="633099" cy="64708"/>
            </a:xfrm>
            <a:prstGeom prst="rect">
              <a:avLst/>
            </a:prstGeom>
            <a:grpFill/>
            <a:ln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  <a:lvl1pPr marL="0" algn="l" defTabSz="1708175" rtl="0" eaLnBrk="1" latinLnBrk="0" hangingPunct="1">
                <a:defRPr sz="3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854087" algn="l" defTabSz="1708175" rtl="0" eaLnBrk="1" latinLnBrk="0" hangingPunct="1">
                <a:defRPr sz="3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708175" algn="l" defTabSz="1708175" rtl="0" eaLnBrk="1" latinLnBrk="0" hangingPunct="1">
                <a:defRPr sz="3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2562261" algn="l" defTabSz="1708175" rtl="0" eaLnBrk="1" latinLnBrk="0" hangingPunct="1">
                <a:defRPr sz="3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3416348" algn="l" defTabSz="1708175" rtl="0" eaLnBrk="1" latinLnBrk="0" hangingPunct="1">
                <a:defRPr sz="3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4270436" algn="l" defTabSz="1708175" rtl="0" eaLnBrk="1" latinLnBrk="0" hangingPunct="1">
                <a:defRPr sz="3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5124523" algn="l" defTabSz="1708175" rtl="0" eaLnBrk="1" latinLnBrk="0" hangingPunct="1">
                <a:defRPr sz="3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5978611" algn="l" defTabSz="1708175" rtl="0" eaLnBrk="1" latinLnBrk="0" hangingPunct="1">
                <a:defRPr sz="3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6832698" algn="l" defTabSz="1708175" rtl="0" eaLnBrk="1" latinLnBrk="0" hangingPunct="1">
                <a:defRPr sz="3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ru-RU"/>
            </a:p>
          </p:txBody>
        </p:sp>
      </p:grpSp>
      <p:grpSp>
        <p:nvGrpSpPr>
          <p:cNvPr id="36" name="Группа 35">
            <a:extLst>
              <a:ext uri="{FF2B5EF4-FFF2-40B4-BE49-F238E27FC236}">
                <a16:creationId xmlns:a16="http://schemas.microsoft.com/office/drawing/2014/main" id="{68BD5549-016A-443D-B892-19A0B1EE369A}"/>
              </a:ext>
            </a:extLst>
          </p:cNvPr>
          <p:cNvGrpSpPr/>
          <p:nvPr/>
        </p:nvGrpSpPr>
        <p:grpSpPr>
          <a:xfrm rot="10800000">
            <a:off x="629828" y="3102100"/>
            <a:ext cx="727965" cy="792064"/>
            <a:chOff x="674254" y="4352794"/>
            <a:chExt cx="1375205" cy="1780759"/>
          </a:xfrm>
          <a:solidFill>
            <a:schemeClr val="accent1">
              <a:lumMod val="40000"/>
              <a:lumOff val="60000"/>
            </a:schemeClr>
          </a:solidFill>
        </p:grpSpPr>
        <p:sp>
          <p:nvSpPr>
            <p:cNvPr id="37" name="Прямоугольник 36">
              <a:extLst>
                <a:ext uri="{FF2B5EF4-FFF2-40B4-BE49-F238E27FC236}">
                  <a16:creationId xmlns:a16="http://schemas.microsoft.com/office/drawing/2014/main" id="{660C9486-898E-4C03-803C-8FA6A5D7C91B}"/>
                </a:ext>
              </a:extLst>
            </p:cNvPr>
            <p:cNvSpPr/>
            <p:nvPr/>
          </p:nvSpPr>
          <p:spPr>
            <a:xfrm rot="16200000">
              <a:off x="1831581" y="5500292"/>
              <a:ext cx="74292" cy="361464"/>
            </a:xfrm>
            <a:prstGeom prst="rect">
              <a:avLst/>
            </a:prstGeom>
            <a:grpFill/>
            <a:ln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  <a:lvl1pPr marL="0" algn="l" defTabSz="1708175" rtl="0" eaLnBrk="1" latinLnBrk="0" hangingPunct="1">
                <a:defRPr sz="3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854087" algn="l" defTabSz="1708175" rtl="0" eaLnBrk="1" latinLnBrk="0" hangingPunct="1">
                <a:defRPr sz="3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708175" algn="l" defTabSz="1708175" rtl="0" eaLnBrk="1" latinLnBrk="0" hangingPunct="1">
                <a:defRPr sz="3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2562261" algn="l" defTabSz="1708175" rtl="0" eaLnBrk="1" latinLnBrk="0" hangingPunct="1">
                <a:defRPr sz="3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3416348" algn="l" defTabSz="1708175" rtl="0" eaLnBrk="1" latinLnBrk="0" hangingPunct="1">
                <a:defRPr sz="3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4270436" algn="l" defTabSz="1708175" rtl="0" eaLnBrk="1" latinLnBrk="0" hangingPunct="1">
                <a:defRPr sz="3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5124523" algn="l" defTabSz="1708175" rtl="0" eaLnBrk="1" latinLnBrk="0" hangingPunct="1">
                <a:defRPr sz="3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5978611" algn="l" defTabSz="1708175" rtl="0" eaLnBrk="1" latinLnBrk="0" hangingPunct="1">
                <a:defRPr sz="3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6832698" algn="l" defTabSz="1708175" rtl="0" eaLnBrk="1" latinLnBrk="0" hangingPunct="1">
                <a:defRPr sz="3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ru-RU"/>
            </a:p>
          </p:txBody>
        </p:sp>
        <p:sp>
          <p:nvSpPr>
            <p:cNvPr id="38" name="Прямоугольник 37">
              <a:extLst>
                <a:ext uri="{FF2B5EF4-FFF2-40B4-BE49-F238E27FC236}">
                  <a16:creationId xmlns:a16="http://schemas.microsoft.com/office/drawing/2014/main" id="{F6A47F90-AF91-473B-A52A-A78EF5B80E46}"/>
                </a:ext>
              </a:extLst>
            </p:cNvPr>
            <p:cNvSpPr/>
            <p:nvPr/>
          </p:nvSpPr>
          <p:spPr>
            <a:xfrm rot="16200000">
              <a:off x="1831581" y="5126289"/>
              <a:ext cx="74292" cy="361464"/>
            </a:xfrm>
            <a:prstGeom prst="rect">
              <a:avLst/>
            </a:prstGeom>
            <a:grpFill/>
            <a:ln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  <a:lvl1pPr marL="0" algn="l" defTabSz="1708175" rtl="0" eaLnBrk="1" latinLnBrk="0" hangingPunct="1">
                <a:defRPr sz="3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854087" algn="l" defTabSz="1708175" rtl="0" eaLnBrk="1" latinLnBrk="0" hangingPunct="1">
                <a:defRPr sz="3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708175" algn="l" defTabSz="1708175" rtl="0" eaLnBrk="1" latinLnBrk="0" hangingPunct="1">
                <a:defRPr sz="3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2562261" algn="l" defTabSz="1708175" rtl="0" eaLnBrk="1" latinLnBrk="0" hangingPunct="1">
                <a:defRPr sz="3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3416348" algn="l" defTabSz="1708175" rtl="0" eaLnBrk="1" latinLnBrk="0" hangingPunct="1">
                <a:defRPr sz="3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4270436" algn="l" defTabSz="1708175" rtl="0" eaLnBrk="1" latinLnBrk="0" hangingPunct="1">
                <a:defRPr sz="3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5124523" algn="l" defTabSz="1708175" rtl="0" eaLnBrk="1" latinLnBrk="0" hangingPunct="1">
                <a:defRPr sz="3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5978611" algn="l" defTabSz="1708175" rtl="0" eaLnBrk="1" latinLnBrk="0" hangingPunct="1">
                <a:defRPr sz="3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6832698" algn="l" defTabSz="1708175" rtl="0" eaLnBrk="1" latinLnBrk="0" hangingPunct="1">
                <a:defRPr sz="3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ru-RU"/>
            </a:p>
          </p:txBody>
        </p:sp>
        <p:sp>
          <p:nvSpPr>
            <p:cNvPr id="39" name="Скругленный прямоугольник 145">
              <a:extLst>
                <a:ext uri="{FF2B5EF4-FFF2-40B4-BE49-F238E27FC236}">
                  <a16:creationId xmlns:a16="http://schemas.microsoft.com/office/drawing/2014/main" id="{32BB877E-FA99-4337-9175-1F28EE1FD7BC}"/>
                </a:ext>
              </a:extLst>
            </p:cNvPr>
            <p:cNvSpPr/>
            <p:nvPr/>
          </p:nvSpPr>
          <p:spPr>
            <a:xfrm rot="16200000">
              <a:off x="1424311" y="5360849"/>
              <a:ext cx="625378" cy="263455"/>
            </a:xfrm>
            <a:prstGeom prst="roundRect">
              <a:avLst/>
            </a:prstGeom>
            <a:grpFill/>
            <a:ln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  <a:lvl1pPr marL="0" algn="l" defTabSz="1708175" rtl="0" eaLnBrk="1" latinLnBrk="0" hangingPunct="1">
                <a:defRPr sz="3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854087" algn="l" defTabSz="1708175" rtl="0" eaLnBrk="1" latinLnBrk="0" hangingPunct="1">
                <a:defRPr sz="3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708175" algn="l" defTabSz="1708175" rtl="0" eaLnBrk="1" latinLnBrk="0" hangingPunct="1">
                <a:defRPr sz="3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2562261" algn="l" defTabSz="1708175" rtl="0" eaLnBrk="1" latinLnBrk="0" hangingPunct="1">
                <a:defRPr sz="3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3416348" algn="l" defTabSz="1708175" rtl="0" eaLnBrk="1" latinLnBrk="0" hangingPunct="1">
                <a:defRPr sz="3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4270436" algn="l" defTabSz="1708175" rtl="0" eaLnBrk="1" latinLnBrk="0" hangingPunct="1">
                <a:defRPr sz="3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5124523" algn="l" defTabSz="1708175" rtl="0" eaLnBrk="1" latinLnBrk="0" hangingPunct="1">
                <a:defRPr sz="3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5978611" algn="l" defTabSz="1708175" rtl="0" eaLnBrk="1" latinLnBrk="0" hangingPunct="1">
                <a:defRPr sz="3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6832698" algn="l" defTabSz="1708175" rtl="0" eaLnBrk="1" latinLnBrk="0" hangingPunct="1">
                <a:defRPr sz="3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ru-RU"/>
            </a:p>
          </p:txBody>
        </p:sp>
        <p:sp>
          <p:nvSpPr>
            <p:cNvPr id="40" name="Скругленный прямоугольник 146">
              <a:extLst>
                <a:ext uri="{FF2B5EF4-FFF2-40B4-BE49-F238E27FC236}">
                  <a16:creationId xmlns:a16="http://schemas.microsoft.com/office/drawing/2014/main" id="{C3067565-D430-408D-9256-EDB39E25332B}"/>
                </a:ext>
              </a:extLst>
            </p:cNvPr>
            <p:cNvSpPr/>
            <p:nvPr/>
          </p:nvSpPr>
          <p:spPr>
            <a:xfrm rot="16200000">
              <a:off x="266073" y="4760975"/>
              <a:ext cx="1780759" cy="964397"/>
            </a:xfrm>
            <a:prstGeom prst="roundRect">
              <a:avLst/>
            </a:prstGeom>
            <a:grpFill/>
            <a:ln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  <a:lvl1pPr marL="0" algn="l" defTabSz="1708175" rtl="0" eaLnBrk="1" latinLnBrk="0" hangingPunct="1">
                <a:defRPr sz="3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854087" algn="l" defTabSz="1708175" rtl="0" eaLnBrk="1" latinLnBrk="0" hangingPunct="1">
                <a:defRPr sz="3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708175" algn="l" defTabSz="1708175" rtl="0" eaLnBrk="1" latinLnBrk="0" hangingPunct="1">
                <a:defRPr sz="3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2562261" algn="l" defTabSz="1708175" rtl="0" eaLnBrk="1" latinLnBrk="0" hangingPunct="1">
                <a:defRPr sz="3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3416348" algn="l" defTabSz="1708175" rtl="0" eaLnBrk="1" latinLnBrk="0" hangingPunct="1">
                <a:defRPr sz="3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4270436" algn="l" defTabSz="1708175" rtl="0" eaLnBrk="1" latinLnBrk="0" hangingPunct="1">
                <a:defRPr sz="3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5124523" algn="l" defTabSz="1708175" rtl="0" eaLnBrk="1" latinLnBrk="0" hangingPunct="1">
                <a:defRPr sz="3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5978611" algn="l" defTabSz="1708175" rtl="0" eaLnBrk="1" latinLnBrk="0" hangingPunct="1">
                <a:defRPr sz="3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6832698" algn="l" defTabSz="1708175" rtl="0" eaLnBrk="1" latinLnBrk="0" hangingPunct="1">
                <a:defRPr sz="3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ru-RU" baseline="-25000" dirty="0"/>
            </a:p>
          </p:txBody>
        </p:sp>
        <p:sp>
          <p:nvSpPr>
            <p:cNvPr id="41" name="Прямоугольник 40">
              <a:extLst>
                <a:ext uri="{FF2B5EF4-FFF2-40B4-BE49-F238E27FC236}">
                  <a16:creationId xmlns:a16="http://schemas.microsoft.com/office/drawing/2014/main" id="{524C5886-2AF0-4C69-BF72-FCC0117B2AB2}"/>
                </a:ext>
              </a:extLst>
            </p:cNvPr>
            <p:cNvSpPr/>
            <p:nvPr/>
          </p:nvSpPr>
          <p:spPr>
            <a:xfrm rot="16200000">
              <a:off x="1652498" y="5460222"/>
              <a:ext cx="633099" cy="64708"/>
            </a:xfrm>
            <a:prstGeom prst="rect">
              <a:avLst/>
            </a:prstGeom>
            <a:grpFill/>
            <a:ln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  <a:lvl1pPr marL="0" algn="l" defTabSz="1708175" rtl="0" eaLnBrk="1" latinLnBrk="0" hangingPunct="1">
                <a:defRPr sz="3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854087" algn="l" defTabSz="1708175" rtl="0" eaLnBrk="1" latinLnBrk="0" hangingPunct="1">
                <a:defRPr sz="3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708175" algn="l" defTabSz="1708175" rtl="0" eaLnBrk="1" latinLnBrk="0" hangingPunct="1">
                <a:defRPr sz="3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2562261" algn="l" defTabSz="1708175" rtl="0" eaLnBrk="1" latinLnBrk="0" hangingPunct="1">
                <a:defRPr sz="3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3416348" algn="l" defTabSz="1708175" rtl="0" eaLnBrk="1" latinLnBrk="0" hangingPunct="1">
                <a:defRPr sz="3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4270436" algn="l" defTabSz="1708175" rtl="0" eaLnBrk="1" latinLnBrk="0" hangingPunct="1">
                <a:defRPr sz="3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5124523" algn="l" defTabSz="1708175" rtl="0" eaLnBrk="1" latinLnBrk="0" hangingPunct="1">
                <a:defRPr sz="3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5978611" algn="l" defTabSz="1708175" rtl="0" eaLnBrk="1" latinLnBrk="0" hangingPunct="1">
                <a:defRPr sz="3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6832698" algn="l" defTabSz="1708175" rtl="0" eaLnBrk="1" latinLnBrk="0" hangingPunct="1">
                <a:defRPr sz="3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ru-RU"/>
            </a:p>
          </p:txBody>
        </p:sp>
      </p:grpSp>
      <p:pic>
        <p:nvPicPr>
          <p:cNvPr id="43" name="Picture 3" descr="C:\Users\Wolf\Desktop\WORLD-Magazines.png">
            <a:extLst>
              <a:ext uri="{FF2B5EF4-FFF2-40B4-BE49-F238E27FC236}">
                <a16:creationId xmlns:a16="http://schemas.microsoft.com/office/drawing/2014/main" id="{53E4DD21-4100-4151-AEC3-0AC32D23B0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1465" y="3380971"/>
            <a:ext cx="387791" cy="585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3" descr="C:\Users\Wolf\Desktop\WORLD-Magazines.png">
            <a:extLst>
              <a:ext uri="{FF2B5EF4-FFF2-40B4-BE49-F238E27FC236}">
                <a16:creationId xmlns:a16="http://schemas.microsoft.com/office/drawing/2014/main" id="{25C9A479-F286-47C6-AA81-7487E85307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230" y="3131294"/>
            <a:ext cx="532508" cy="311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5" name="Группа 44">
            <a:extLst>
              <a:ext uri="{FF2B5EF4-FFF2-40B4-BE49-F238E27FC236}">
                <a16:creationId xmlns:a16="http://schemas.microsoft.com/office/drawing/2014/main" id="{04508FE7-FA7E-44B8-87D9-52F379F8E8A1}"/>
              </a:ext>
            </a:extLst>
          </p:cNvPr>
          <p:cNvGrpSpPr/>
          <p:nvPr/>
        </p:nvGrpSpPr>
        <p:grpSpPr>
          <a:xfrm rot="10800000">
            <a:off x="2195736" y="2787773"/>
            <a:ext cx="648072" cy="2340495"/>
            <a:chOff x="3948441" y="1211675"/>
            <a:chExt cx="1948731" cy="7817553"/>
          </a:xfrm>
          <a:solidFill>
            <a:schemeClr val="accent1">
              <a:lumMod val="40000"/>
              <a:lumOff val="60000"/>
            </a:schemeClr>
          </a:solidFill>
        </p:grpSpPr>
        <p:grpSp>
          <p:nvGrpSpPr>
            <p:cNvPr id="46" name="Группа 45">
              <a:extLst>
                <a:ext uri="{FF2B5EF4-FFF2-40B4-BE49-F238E27FC236}">
                  <a16:creationId xmlns:a16="http://schemas.microsoft.com/office/drawing/2014/main" id="{9B939ABE-B064-4D12-A00F-8195BE4FA6E6}"/>
                </a:ext>
              </a:extLst>
            </p:cNvPr>
            <p:cNvGrpSpPr/>
            <p:nvPr/>
          </p:nvGrpSpPr>
          <p:grpSpPr>
            <a:xfrm rot="5400000">
              <a:off x="3868447" y="4187895"/>
              <a:ext cx="2108718" cy="1948730"/>
              <a:chOff x="3868446" y="4187894"/>
              <a:chExt cx="2108718" cy="1948730"/>
            </a:xfrm>
            <a:grpFill/>
          </p:grpSpPr>
          <p:sp>
            <p:nvSpPr>
              <p:cNvPr id="65" name="Прямоугольник 64">
                <a:extLst>
                  <a:ext uri="{FF2B5EF4-FFF2-40B4-BE49-F238E27FC236}">
                    <a16:creationId xmlns:a16="http://schemas.microsoft.com/office/drawing/2014/main" id="{A3B3AE3E-FAFA-467E-AE58-F398B82E6F21}"/>
                  </a:ext>
                </a:extLst>
              </p:cNvPr>
              <p:cNvSpPr/>
              <p:nvPr/>
            </p:nvSpPr>
            <p:spPr>
              <a:xfrm>
                <a:off x="4551719" y="5640023"/>
                <a:ext cx="122205" cy="496601"/>
              </a:xfrm>
              <a:prstGeom prst="rect">
                <a:avLst/>
              </a:prstGeom>
              <a:grpFill/>
              <a:ln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ru-RU"/>
                </a:defPPr>
                <a:lvl1pPr marL="0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854087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708175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2562261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3416348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4270436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5124523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5978611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6832698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ru-RU"/>
              </a:p>
            </p:txBody>
          </p:sp>
          <p:sp>
            <p:nvSpPr>
              <p:cNvPr id="66" name="Прямоугольник 65">
                <a:extLst>
                  <a:ext uri="{FF2B5EF4-FFF2-40B4-BE49-F238E27FC236}">
                    <a16:creationId xmlns:a16="http://schemas.microsoft.com/office/drawing/2014/main" id="{86A73F10-5D37-48CC-BBC5-8A4A4808739D}"/>
                  </a:ext>
                </a:extLst>
              </p:cNvPr>
              <p:cNvSpPr/>
              <p:nvPr/>
            </p:nvSpPr>
            <p:spPr>
              <a:xfrm>
                <a:off x="5166927" y="5640023"/>
                <a:ext cx="122205" cy="496601"/>
              </a:xfrm>
              <a:prstGeom prst="rect">
                <a:avLst/>
              </a:prstGeom>
              <a:grpFill/>
              <a:ln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ru-RU"/>
                </a:defPPr>
                <a:lvl1pPr marL="0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854087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708175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2562261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3416348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4270436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5124523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5978611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6832698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ru-RU"/>
              </a:p>
            </p:txBody>
          </p:sp>
          <p:sp>
            <p:nvSpPr>
              <p:cNvPr id="67" name="Скругленный прямоугольник 29">
                <a:extLst>
                  <a:ext uri="{FF2B5EF4-FFF2-40B4-BE49-F238E27FC236}">
                    <a16:creationId xmlns:a16="http://schemas.microsoft.com/office/drawing/2014/main" id="{817F055C-93A5-4FDD-AFFA-33EF5FCB3CE5}"/>
                  </a:ext>
                </a:extLst>
              </p:cNvPr>
              <p:cNvSpPr/>
              <p:nvPr/>
            </p:nvSpPr>
            <p:spPr>
              <a:xfrm>
                <a:off x="4408455" y="5526374"/>
                <a:ext cx="1028700" cy="361950"/>
              </a:xfrm>
              <a:prstGeom prst="roundRect">
                <a:avLst/>
              </a:prstGeom>
              <a:grpFill/>
              <a:ln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ru-RU"/>
                </a:defPPr>
                <a:lvl1pPr marL="0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854087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708175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2562261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3416348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4270436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5124523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5978611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6832698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ru-RU"/>
              </a:p>
            </p:txBody>
          </p:sp>
          <p:grpSp>
            <p:nvGrpSpPr>
              <p:cNvPr id="68" name="Группа 67">
                <a:extLst>
                  <a:ext uri="{FF2B5EF4-FFF2-40B4-BE49-F238E27FC236}">
                    <a16:creationId xmlns:a16="http://schemas.microsoft.com/office/drawing/2014/main" id="{18833F3E-29C1-4791-A461-BA1B8528D7C7}"/>
                  </a:ext>
                </a:extLst>
              </p:cNvPr>
              <p:cNvGrpSpPr/>
              <p:nvPr/>
            </p:nvGrpSpPr>
            <p:grpSpPr>
              <a:xfrm>
                <a:off x="3868446" y="4187894"/>
                <a:ext cx="2108718" cy="1384337"/>
                <a:chOff x="2071396" y="3878128"/>
                <a:chExt cx="2108718" cy="1384337"/>
              </a:xfrm>
              <a:grpFill/>
            </p:grpSpPr>
            <p:sp>
              <p:nvSpPr>
                <p:cNvPr id="70" name="Скругленный прямоугольник 32">
                  <a:extLst>
                    <a:ext uri="{FF2B5EF4-FFF2-40B4-BE49-F238E27FC236}">
                      <a16:creationId xmlns:a16="http://schemas.microsoft.com/office/drawing/2014/main" id="{FAB81601-B8D1-4674-A71C-FA968880B7C0}"/>
                    </a:ext>
                  </a:extLst>
                </p:cNvPr>
                <p:cNvSpPr/>
                <p:nvPr/>
              </p:nvSpPr>
              <p:spPr>
                <a:xfrm>
                  <a:off x="3513827" y="3885758"/>
                  <a:ext cx="339306" cy="103517"/>
                </a:xfrm>
                <a:prstGeom prst="roundRect">
                  <a:avLst/>
                </a:prstGeom>
                <a:grpFill/>
                <a:ln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ru-RU"/>
                  </a:defPPr>
                  <a:lvl1pPr marL="0" algn="l" defTabSz="1708175" rtl="0" eaLnBrk="1" latinLnBrk="0" hangingPunct="1">
                    <a:defRPr sz="3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854087" algn="l" defTabSz="1708175" rtl="0" eaLnBrk="1" latinLnBrk="0" hangingPunct="1">
                    <a:defRPr sz="3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708175" algn="l" defTabSz="1708175" rtl="0" eaLnBrk="1" latinLnBrk="0" hangingPunct="1">
                    <a:defRPr sz="3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2562261" algn="l" defTabSz="1708175" rtl="0" eaLnBrk="1" latinLnBrk="0" hangingPunct="1">
                    <a:defRPr sz="3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3416348" algn="l" defTabSz="1708175" rtl="0" eaLnBrk="1" latinLnBrk="0" hangingPunct="1">
                    <a:defRPr sz="3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4270436" algn="l" defTabSz="1708175" rtl="0" eaLnBrk="1" latinLnBrk="0" hangingPunct="1">
                    <a:defRPr sz="3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5124523" algn="l" defTabSz="1708175" rtl="0" eaLnBrk="1" latinLnBrk="0" hangingPunct="1">
                    <a:defRPr sz="3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5978611" algn="l" defTabSz="1708175" rtl="0" eaLnBrk="1" latinLnBrk="0" hangingPunct="1">
                    <a:defRPr sz="3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6832698" algn="l" defTabSz="1708175" rtl="0" eaLnBrk="1" latinLnBrk="0" hangingPunct="1">
                    <a:defRPr sz="3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ru-RU"/>
                </a:p>
              </p:txBody>
            </p:sp>
            <p:sp>
              <p:nvSpPr>
                <p:cNvPr id="71" name="Скругленный прямоугольник 33">
                  <a:extLst>
                    <a:ext uri="{FF2B5EF4-FFF2-40B4-BE49-F238E27FC236}">
                      <a16:creationId xmlns:a16="http://schemas.microsoft.com/office/drawing/2014/main" id="{7B7EC3A6-C30B-4D86-A4BA-63770E5D452E}"/>
                    </a:ext>
                  </a:extLst>
                </p:cNvPr>
                <p:cNvSpPr/>
                <p:nvPr/>
              </p:nvSpPr>
              <p:spPr>
                <a:xfrm>
                  <a:off x="2372264" y="3878128"/>
                  <a:ext cx="339306" cy="103517"/>
                </a:xfrm>
                <a:prstGeom prst="roundRect">
                  <a:avLst/>
                </a:prstGeom>
                <a:grpFill/>
                <a:ln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ru-RU"/>
                  </a:defPPr>
                  <a:lvl1pPr marL="0" algn="l" defTabSz="1708175" rtl="0" eaLnBrk="1" latinLnBrk="0" hangingPunct="1">
                    <a:defRPr sz="3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854087" algn="l" defTabSz="1708175" rtl="0" eaLnBrk="1" latinLnBrk="0" hangingPunct="1">
                    <a:defRPr sz="3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708175" algn="l" defTabSz="1708175" rtl="0" eaLnBrk="1" latinLnBrk="0" hangingPunct="1">
                    <a:defRPr sz="3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2562261" algn="l" defTabSz="1708175" rtl="0" eaLnBrk="1" latinLnBrk="0" hangingPunct="1">
                    <a:defRPr sz="3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3416348" algn="l" defTabSz="1708175" rtl="0" eaLnBrk="1" latinLnBrk="0" hangingPunct="1">
                    <a:defRPr sz="3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4270436" algn="l" defTabSz="1708175" rtl="0" eaLnBrk="1" latinLnBrk="0" hangingPunct="1">
                    <a:defRPr sz="3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5124523" algn="l" defTabSz="1708175" rtl="0" eaLnBrk="1" latinLnBrk="0" hangingPunct="1">
                    <a:defRPr sz="3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5978611" algn="l" defTabSz="1708175" rtl="0" eaLnBrk="1" latinLnBrk="0" hangingPunct="1">
                    <a:defRPr sz="3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6832698" algn="l" defTabSz="1708175" rtl="0" eaLnBrk="1" latinLnBrk="0" hangingPunct="1">
                    <a:defRPr sz="3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ru-RU"/>
                </a:p>
              </p:txBody>
            </p:sp>
            <p:sp>
              <p:nvSpPr>
                <p:cNvPr id="72" name="Скругленный прямоугольник 34">
                  <a:extLst>
                    <a:ext uri="{FF2B5EF4-FFF2-40B4-BE49-F238E27FC236}">
                      <a16:creationId xmlns:a16="http://schemas.microsoft.com/office/drawing/2014/main" id="{27578ADE-535A-4EE1-A207-CCDB5F04AD97}"/>
                    </a:ext>
                  </a:extLst>
                </p:cNvPr>
                <p:cNvSpPr/>
                <p:nvPr/>
              </p:nvSpPr>
              <p:spPr>
                <a:xfrm>
                  <a:off x="2071396" y="3937518"/>
                  <a:ext cx="2108718" cy="1324947"/>
                </a:xfrm>
                <a:prstGeom prst="roundRect">
                  <a:avLst/>
                </a:prstGeom>
                <a:grpFill/>
                <a:ln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ru-RU"/>
                  </a:defPPr>
                  <a:lvl1pPr marL="0" algn="l" defTabSz="1708175" rtl="0" eaLnBrk="1" latinLnBrk="0" hangingPunct="1">
                    <a:defRPr sz="3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854087" algn="l" defTabSz="1708175" rtl="0" eaLnBrk="1" latinLnBrk="0" hangingPunct="1">
                    <a:defRPr sz="3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708175" algn="l" defTabSz="1708175" rtl="0" eaLnBrk="1" latinLnBrk="0" hangingPunct="1">
                    <a:defRPr sz="3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2562261" algn="l" defTabSz="1708175" rtl="0" eaLnBrk="1" latinLnBrk="0" hangingPunct="1">
                    <a:defRPr sz="3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3416348" algn="l" defTabSz="1708175" rtl="0" eaLnBrk="1" latinLnBrk="0" hangingPunct="1">
                    <a:defRPr sz="3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4270436" algn="l" defTabSz="1708175" rtl="0" eaLnBrk="1" latinLnBrk="0" hangingPunct="1">
                    <a:defRPr sz="3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5124523" algn="l" defTabSz="1708175" rtl="0" eaLnBrk="1" latinLnBrk="0" hangingPunct="1">
                    <a:defRPr sz="3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5978611" algn="l" defTabSz="1708175" rtl="0" eaLnBrk="1" latinLnBrk="0" hangingPunct="1">
                    <a:defRPr sz="3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6832698" algn="l" defTabSz="1708175" rtl="0" eaLnBrk="1" latinLnBrk="0" hangingPunct="1">
                    <a:defRPr sz="3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ru-RU" baseline="-25000" dirty="0"/>
                </a:p>
              </p:txBody>
            </p:sp>
          </p:grpSp>
          <p:sp>
            <p:nvSpPr>
              <p:cNvPr id="69" name="Прямоугольник 68">
                <a:extLst>
                  <a:ext uri="{FF2B5EF4-FFF2-40B4-BE49-F238E27FC236}">
                    <a16:creationId xmlns:a16="http://schemas.microsoft.com/office/drawing/2014/main" id="{BDD5BECA-F51A-4E67-99FC-6BCFB471CC9F}"/>
                  </a:ext>
                </a:extLst>
              </p:cNvPr>
              <p:cNvSpPr/>
              <p:nvPr/>
            </p:nvSpPr>
            <p:spPr>
              <a:xfrm>
                <a:off x="4402105" y="5981700"/>
                <a:ext cx="1041400" cy="88900"/>
              </a:xfrm>
              <a:prstGeom prst="rect">
                <a:avLst/>
              </a:prstGeom>
              <a:grpFill/>
              <a:ln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ru-RU"/>
                </a:defPPr>
                <a:lvl1pPr marL="0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854087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708175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2562261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3416348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4270436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5124523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5978611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6832698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ru-RU"/>
              </a:p>
            </p:txBody>
          </p:sp>
        </p:grpSp>
        <p:grpSp>
          <p:nvGrpSpPr>
            <p:cNvPr id="47" name="Группа 46">
              <a:extLst>
                <a:ext uri="{FF2B5EF4-FFF2-40B4-BE49-F238E27FC236}">
                  <a16:creationId xmlns:a16="http://schemas.microsoft.com/office/drawing/2014/main" id="{9C9721A1-3C17-4717-8684-C149661F5F32}"/>
                </a:ext>
              </a:extLst>
            </p:cNvPr>
            <p:cNvGrpSpPr/>
            <p:nvPr/>
          </p:nvGrpSpPr>
          <p:grpSpPr>
            <a:xfrm rot="5400000">
              <a:off x="3868448" y="7000504"/>
              <a:ext cx="2108718" cy="1948730"/>
              <a:chOff x="3868446" y="4187894"/>
              <a:chExt cx="2108718" cy="1948730"/>
            </a:xfrm>
            <a:grpFill/>
          </p:grpSpPr>
          <p:sp>
            <p:nvSpPr>
              <p:cNvPr id="57" name="Прямоугольник 56">
                <a:extLst>
                  <a:ext uri="{FF2B5EF4-FFF2-40B4-BE49-F238E27FC236}">
                    <a16:creationId xmlns:a16="http://schemas.microsoft.com/office/drawing/2014/main" id="{5E874E63-B54D-4516-B664-1F39793273DF}"/>
                  </a:ext>
                </a:extLst>
              </p:cNvPr>
              <p:cNvSpPr/>
              <p:nvPr/>
            </p:nvSpPr>
            <p:spPr>
              <a:xfrm>
                <a:off x="4551719" y="5640023"/>
                <a:ext cx="122205" cy="496601"/>
              </a:xfrm>
              <a:prstGeom prst="rect">
                <a:avLst/>
              </a:prstGeom>
              <a:grpFill/>
              <a:ln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ru-RU"/>
                </a:defPPr>
                <a:lvl1pPr marL="0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854087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708175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2562261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3416348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4270436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5124523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5978611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6832698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ru-RU"/>
              </a:p>
            </p:txBody>
          </p:sp>
          <p:sp>
            <p:nvSpPr>
              <p:cNvPr id="58" name="Прямоугольник 57">
                <a:extLst>
                  <a:ext uri="{FF2B5EF4-FFF2-40B4-BE49-F238E27FC236}">
                    <a16:creationId xmlns:a16="http://schemas.microsoft.com/office/drawing/2014/main" id="{256F92B1-D4A1-4181-88C4-2DDA17A16BCE}"/>
                  </a:ext>
                </a:extLst>
              </p:cNvPr>
              <p:cNvSpPr/>
              <p:nvPr/>
            </p:nvSpPr>
            <p:spPr>
              <a:xfrm>
                <a:off x="5166927" y="5640023"/>
                <a:ext cx="122205" cy="496601"/>
              </a:xfrm>
              <a:prstGeom prst="rect">
                <a:avLst/>
              </a:prstGeom>
              <a:grpFill/>
              <a:ln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ru-RU"/>
                </a:defPPr>
                <a:lvl1pPr marL="0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854087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708175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2562261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3416348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4270436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5124523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5978611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6832698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ru-RU"/>
              </a:p>
            </p:txBody>
          </p:sp>
          <p:sp>
            <p:nvSpPr>
              <p:cNvPr id="59" name="Скругленный прямоугольник 21">
                <a:extLst>
                  <a:ext uri="{FF2B5EF4-FFF2-40B4-BE49-F238E27FC236}">
                    <a16:creationId xmlns:a16="http://schemas.microsoft.com/office/drawing/2014/main" id="{6E236F3F-D69B-4C41-85A0-CF20E24A3A03}"/>
                  </a:ext>
                </a:extLst>
              </p:cNvPr>
              <p:cNvSpPr/>
              <p:nvPr/>
            </p:nvSpPr>
            <p:spPr>
              <a:xfrm>
                <a:off x="4408455" y="5526374"/>
                <a:ext cx="1028700" cy="361950"/>
              </a:xfrm>
              <a:prstGeom prst="roundRect">
                <a:avLst/>
              </a:prstGeom>
              <a:grpFill/>
              <a:ln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ru-RU"/>
                </a:defPPr>
                <a:lvl1pPr marL="0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854087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708175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2562261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3416348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4270436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5124523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5978611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6832698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ru-RU"/>
              </a:p>
            </p:txBody>
          </p:sp>
          <p:grpSp>
            <p:nvGrpSpPr>
              <p:cNvPr id="60" name="Группа 59">
                <a:extLst>
                  <a:ext uri="{FF2B5EF4-FFF2-40B4-BE49-F238E27FC236}">
                    <a16:creationId xmlns:a16="http://schemas.microsoft.com/office/drawing/2014/main" id="{E526906A-5754-40A4-B83F-1512EAB9614B}"/>
                  </a:ext>
                </a:extLst>
              </p:cNvPr>
              <p:cNvGrpSpPr/>
              <p:nvPr/>
            </p:nvGrpSpPr>
            <p:grpSpPr>
              <a:xfrm>
                <a:off x="3868446" y="4187894"/>
                <a:ext cx="2108718" cy="1384337"/>
                <a:chOff x="2071396" y="3878128"/>
                <a:chExt cx="2108718" cy="1384337"/>
              </a:xfrm>
              <a:grpFill/>
            </p:grpSpPr>
            <p:sp>
              <p:nvSpPr>
                <p:cNvPr id="62" name="Скругленный прямоугольник 24">
                  <a:extLst>
                    <a:ext uri="{FF2B5EF4-FFF2-40B4-BE49-F238E27FC236}">
                      <a16:creationId xmlns:a16="http://schemas.microsoft.com/office/drawing/2014/main" id="{0B9DD4DE-B00E-4E65-B28B-B407AB06C1D8}"/>
                    </a:ext>
                  </a:extLst>
                </p:cNvPr>
                <p:cNvSpPr/>
                <p:nvPr/>
              </p:nvSpPr>
              <p:spPr>
                <a:xfrm>
                  <a:off x="3513827" y="3885758"/>
                  <a:ext cx="339306" cy="103517"/>
                </a:xfrm>
                <a:prstGeom prst="roundRect">
                  <a:avLst/>
                </a:prstGeom>
                <a:grpFill/>
                <a:ln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ru-RU"/>
                  </a:defPPr>
                  <a:lvl1pPr marL="0" algn="l" defTabSz="1708175" rtl="0" eaLnBrk="1" latinLnBrk="0" hangingPunct="1">
                    <a:defRPr sz="3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854087" algn="l" defTabSz="1708175" rtl="0" eaLnBrk="1" latinLnBrk="0" hangingPunct="1">
                    <a:defRPr sz="3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708175" algn="l" defTabSz="1708175" rtl="0" eaLnBrk="1" latinLnBrk="0" hangingPunct="1">
                    <a:defRPr sz="3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2562261" algn="l" defTabSz="1708175" rtl="0" eaLnBrk="1" latinLnBrk="0" hangingPunct="1">
                    <a:defRPr sz="3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3416348" algn="l" defTabSz="1708175" rtl="0" eaLnBrk="1" latinLnBrk="0" hangingPunct="1">
                    <a:defRPr sz="3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4270436" algn="l" defTabSz="1708175" rtl="0" eaLnBrk="1" latinLnBrk="0" hangingPunct="1">
                    <a:defRPr sz="3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5124523" algn="l" defTabSz="1708175" rtl="0" eaLnBrk="1" latinLnBrk="0" hangingPunct="1">
                    <a:defRPr sz="3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5978611" algn="l" defTabSz="1708175" rtl="0" eaLnBrk="1" latinLnBrk="0" hangingPunct="1">
                    <a:defRPr sz="3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6832698" algn="l" defTabSz="1708175" rtl="0" eaLnBrk="1" latinLnBrk="0" hangingPunct="1">
                    <a:defRPr sz="3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ru-RU"/>
                </a:p>
              </p:txBody>
            </p:sp>
            <p:sp>
              <p:nvSpPr>
                <p:cNvPr id="63" name="Скругленный прямоугольник 25">
                  <a:extLst>
                    <a:ext uri="{FF2B5EF4-FFF2-40B4-BE49-F238E27FC236}">
                      <a16:creationId xmlns:a16="http://schemas.microsoft.com/office/drawing/2014/main" id="{A4402D87-57E6-4A3B-BFAC-60FEF2E4910D}"/>
                    </a:ext>
                  </a:extLst>
                </p:cNvPr>
                <p:cNvSpPr/>
                <p:nvPr/>
              </p:nvSpPr>
              <p:spPr>
                <a:xfrm>
                  <a:off x="2372264" y="3878128"/>
                  <a:ext cx="339306" cy="103517"/>
                </a:xfrm>
                <a:prstGeom prst="roundRect">
                  <a:avLst/>
                </a:prstGeom>
                <a:grpFill/>
                <a:ln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ru-RU"/>
                  </a:defPPr>
                  <a:lvl1pPr marL="0" algn="l" defTabSz="1708175" rtl="0" eaLnBrk="1" latinLnBrk="0" hangingPunct="1">
                    <a:defRPr sz="3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854087" algn="l" defTabSz="1708175" rtl="0" eaLnBrk="1" latinLnBrk="0" hangingPunct="1">
                    <a:defRPr sz="3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708175" algn="l" defTabSz="1708175" rtl="0" eaLnBrk="1" latinLnBrk="0" hangingPunct="1">
                    <a:defRPr sz="3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2562261" algn="l" defTabSz="1708175" rtl="0" eaLnBrk="1" latinLnBrk="0" hangingPunct="1">
                    <a:defRPr sz="3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3416348" algn="l" defTabSz="1708175" rtl="0" eaLnBrk="1" latinLnBrk="0" hangingPunct="1">
                    <a:defRPr sz="3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4270436" algn="l" defTabSz="1708175" rtl="0" eaLnBrk="1" latinLnBrk="0" hangingPunct="1">
                    <a:defRPr sz="3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5124523" algn="l" defTabSz="1708175" rtl="0" eaLnBrk="1" latinLnBrk="0" hangingPunct="1">
                    <a:defRPr sz="3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5978611" algn="l" defTabSz="1708175" rtl="0" eaLnBrk="1" latinLnBrk="0" hangingPunct="1">
                    <a:defRPr sz="3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6832698" algn="l" defTabSz="1708175" rtl="0" eaLnBrk="1" latinLnBrk="0" hangingPunct="1">
                    <a:defRPr sz="3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ru-RU"/>
                </a:p>
              </p:txBody>
            </p:sp>
            <p:sp>
              <p:nvSpPr>
                <p:cNvPr id="64" name="Скругленный прямоугольник 26">
                  <a:extLst>
                    <a:ext uri="{FF2B5EF4-FFF2-40B4-BE49-F238E27FC236}">
                      <a16:creationId xmlns:a16="http://schemas.microsoft.com/office/drawing/2014/main" id="{CDD5BCC8-B58A-42DA-9EAD-BD9A42193277}"/>
                    </a:ext>
                  </a:extLst>
                </p:cNvPr>
                <p:cNvSpPr/>
                <p:nvPr/>
              </p:nvSpPr>
              <p:spPr>
                <a:xfrm>
                  <a:off x="2071396" y="3937518"/>
                  <a:ext cx="2108718" cy="1324947"/>
                </a:xfrm>
                <a:prstGeom prst="roundRect">
                  <a:avLst/>
                </a:prstGeom>
                <a:grpFill/>
                <a:ln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ru-RU"/>
                  </a:defPPr>
                  <a:lvl1pPr marL="0" algn="l" defTabSz="1708175" rtl="0" eaLnBrk="1" latinLnBrk="0" hangingPunct="1">
                    <a:defRPr sz="3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854087" algn="l" defTabSz="1708175" rtl="0" eaLnBrk="1" latinLnBrk="0" hangingPunct="1">
                    <a:defRPr sz="3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708175" algn="l" defTabSz="1708175" rtl="0" eaLnBrk="1" latinLnBrk="0" hangingPunct="1">
                    <a:defRPr sz="3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2562261" algn="l" defTabSz="1708175" rtl="0" eaLnBrk="1" latinLnBrk="0" hangingPunct="1">
                    <a:defRPr sz="3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3416348" algn="l" defTabSz="1708175" rtl="0" eaLnBrk="1" latinLnBrk="0" hangingPunct="1">
                    <a:defRPr sz="3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4270436" algn="l" defTabSz="1708175" rtl="0" eaLnBrk="1" latinLnBrk="0" hangingPunct="1">
                    <a:defRPr sz="3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5124523" algn="l" defTabSz="1708175" rtl="0" eaLnBrk="1" latinLnBrk="0" hangingPunct="1">
                    <a:defRPr sz="3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5978611" algn="l" defTabSz="1708175" rtl="0" eaLnBrk="1" latinLnBrk="0" hangingPunct="1">
                    <a:defRPr sz="3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6832698" algn="l" defTabSz="1708175" rtl="0" eaLnBrk="1" latinLnBrk="0" hangingPunct="1">
                    <a:defRPr sz="3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ru-RU" baseline="-25000" dirty="0"/>
                </a:p>
              </p:txBody>
            </p:sp>
          </p:grpSp>
          <p:sp>
            <p:nvSpPr>
              <p:cNvPr id="61" name="Прямоугольник 60">
                <a:extLst>
                  <a:ext uri="{FF2B5EF4-FFF2-40B4-BE49-F238E27FC236}">
                    <a16:creationId xmlns:a16="http://schemas.microsoft.com/office/drawing/2014/main" id="{E842356A-97E0-4BB6-85F1-768069374005}"/>
                  </a:ext>
                </a:extLst>
              </p:cNvPr>
              <p:cNvSpPr/>
              <p:nvPr/>
            </p:nvSpPr>
            <p:spPr>
              <a:xfrm>
                <a:off x="4402105" y="5981700"/>
                <a:ext cx="1041400" cy="88900"/>
              </a:xfrm>
              <a:prstGeom prst="rect">
                <a:avLst/>
              </a:prstGeom>
              <a:grpFill/>
              <a:ln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ru-RU"/>
                </a:defPPr>
                <a:lvl1pPr marL="0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854087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708175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2562261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3416348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4270436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5124523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5978611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6832698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ru-RU"/>
              </a:p>
            </p:txBody>
          </p:sp>
        </p:grpSp>
        <p:grpSp>
          <p:nvGrpSpPr>
            <p:cNvPr id="48" name="Группа 47">
              <a:extLst>
                <a:ext uri="{FF2B5EF4-FFF2-40B4-BE49-F238E27FC236}">
                  <a16:creationId xmlns:a16="http://schemas.microsoft.com/office/drawing/2014/main" id="{5E6BFA28-E7BC-4C37-80B8-AE0CE7EBCD75}"/>
                </a:ext>
              </a:extLst>
            </p:cNvPr>
            <p:cNvGrpSpPr/>
            <p:nvPr/>
          </p:nvGrpSpPr>
          <p:grpSpPr>
            <a:xfrm rot="5400000">
              <a:off x="3868447" y="1291669"/>
              <a:ext cx="2108718" cy="1948730"/>
              <a:chOff x="3868446" y="4187894"/>
              <a:chExt cx="2108718" cy="1948730"/>
            </a:xfrm>
            <a:grpFill/>
          </p:grpSpPr>
          <p:sp>
            <p:nvSpPr>
              <p:cNvPr id="49" name="Прямоугольник 48">
                <a:extLst>
                  <a:ext uri="{FF2B5EF4-FFF2-40B4-BE49-F238E27FC236}">
                    <a16:creationId xmlns:a16="http://schemas.microsoft.com/office/drawing/2014/main" id="{32977109-2FFE-4FEF-876A-EC58AD0B309D}"/>
                  </a:ext>
                </a:extLst>
              </p:cNvPr>
              <p:cNvSpPr/>
              <p:nvPr/>
            </p:nvSpPr>
            <p:spPr>
              <a:xfrm>
                <a:off x="4551719" y="5640023"/>
                <a:ext cx="122205" cy="496601"/>
              </a:xfrm>
              <a:prstGeom prst="rect">
                <a:avLst/>
              </a:prstGeom>
              <a:grpFill/>
              <a:ln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ru-RU"/>
                </a:defPPr>
                <a:lvl1pPr marL="0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854087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708175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2562261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3416348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4270436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5124523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5978611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6832698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ru-RU"/>
              </a:p>
            </p:txBody>
          </p:sp>
          <p:sp>
            <p:nvSpPr>
              <p:cNvPr id="50" name="Прямоугольник 49">
                <a:extLst>
                  <a:ext uri="{FF2B5EF4-FFF2-40B4-BE49-F238E27FC236}">
                    <a16:creationId xmlns:a16="http://schemas.microsoft.com/office/drawing/2014/main" id="{84D842A5-00FB-4632-AA9C-E0BE3F53592C}"/>
                  </a:ext>
                </a:extLst>
              </p:cNvPr>
              <p:cNvSpPr/>
              <p:nvPr/>
            </p:nvSpPr>
            <p:spPr>
              <a:xfrm>
                <a:off x="5166927" y="5640023"/>
                <a:ext cx="122205" cy="496601"/>
              </a:xfrm>
              <a:prstGeom prst="rect">
                <a:avLst/>
              </a:prstGeom>
              <a:grpFill/>
              <a:ln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ru-RU"/>
                </a:defPPr>
                <a:lvl1pPr marL="0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854087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708175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2562261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3416348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4270436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5124523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5978611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6832698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ru-RU"/>
              </a:p>
            </p:txBody>
          </p:sp>
          <p:sp>
            <p:nvSpPr>
              <p:cNvPr id="51" name="Скругленный прямоугольник 13">
                <a:extLst>
                  <a:ext uri="{FF2B5EF4-FFF2-40B4-BE49-F238E27FC236}">
                    <a16:creationId xmlns:a16="http://schemas.microsoft.com/office/drawing/2014/main" id="{3FC6A73D-F2C2-42C6-91CA-CB58A4A88E62}"/>
                  </a:ext>
                </a:extLst>
              </p:cNvPr>
              <p:cNvSpPr/>
              <p:nvPr/>
            </p:nvSpPr>
            <p:spPr>
              <a:xfrm>
                <a:off x="4408455" y="5526374"/>
                <a:ext cx="1028700" cy="361950"/>
              </a:xfrm>
              <a:prstGeom prst="roundRect">
                <a:avLst/>
              </a:prstGeom>
              <a:grpFill/>
              <a:ln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ru-RU"/>
                </a:defPPr>
                <a:lvl1pPr marL="0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854087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708175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2562261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3416348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4270436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5124523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5978611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6832698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ru-RU"/>
              </a:p>
            </p:txBody>
          </p:sp>
          <p:grpSp>
            <p:nvGrpSpPr>
              <p:cNvPr id="52" name="Группа 51">
                <a:extLst>
                  <a:ext uri="{FF2B5EF4-FFF2-40B4-BE49-F238E27FC236}">
                    <a16:creationId xmlns:a16="http://schemas.microsoft.com/office/drawing/2014/main" id="{7B3E4F0F-9564-4774-9904-ADE8EB387C16}"/>
                  </a:ext>
                </a:extLst>
              </p:cNvPr>
              <p:cNvGrpSpPr/>
              <p:nvPr/>
            </p:nvGrpSpPr>
            <p:grpSpPr>
              <a:xfrm>
                <a:off x="3868446" y="4187894"/>
                <a:ext cx="2108718" cy="1384337"/>
                <a:chOff x="2071396" y="3878128"/>
                <a:chExt cx="2108718" cy="1384337"/>
              </a:xfrm>
              <a:grpFill/>
            </p:grpSpPr>
            <p:sp>
              <p:nvSpPr>
                <p:cNvPr id="54" name="Скругленный прямоугольник 16">
                  <a:extLst>
                    <a:ext uri="{FF2B5EF4-FFF2-40B4-BE49-F238E27FC236}">
                      <a16:creationId xmlns:a16="http://schemas.microsoft.com/office/drawing/2014/main" id="{A190ED44-CB59-47B0-8D62-55730214E02E}"/>
                    </a:ext>
                  </a:extLst>
                </p:cNvPr>
                <p:cNvSpPr/>
                <p:nvPr/>
              </p:nvSpPr>
              <p:spPr>
                <a:xfrm>
                  <a:off x="3513827" y="3885758"/>
                  <a:ext cx="339306" cy="103517"/>
                </a:xfrm>
                <a:prstGeom prst="roundRect">
                  <a:avLst/>
                </a:prstGeom>
                <a:grpFill/>
                <a:ln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ru-RU"/>
                  </a:defPPr>
                  <a:lvl1pPr marL="0" algn="l" defTabSz="1708175" rtl="0" eaLnBrk="1" latinLnBrk="0" hangingPunct="1">
                    <a:defRPr sz="3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854087" algn="l" defTabSz="1708175" rtl="0" eaLnBrk="1" latinLnBrk="0" hangingPunct="1">
                    <a:defRPr sz="3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708175" algn="l" defTabSz="1708175" rtl="0" eaLnBrk="1" latinLnBrk="0" hangingPunct="1">
                    <a:defRPr sz="3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2562261" algn="l" defTabSz="1708175" rtl="0" eaLnBrk="1" latinLnBrk="0" hangingPunct="1">
                    <a:defRPr sz="3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3416348" algn="l" defTabSz="1708175" rtl="0" eaLnBrk="1" latinLnBrk="0" hangingPunct="1">
                    <a:defRPr sz="3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4270436" algn="l" defTabSz="1708175" rtl="0" eaLnBrk="1" latinLnBrk="0" hangingPunct="1">
                    <a:defRPr sz="3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5124523" algn="l" defTabSz="1708175" rtl="0" eaLnBrk="1" latinLnBrk="0" hangingPunct="1">
                    <a:defRPr sz="3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5978611" algn="l" defTabSz="1708175" rtl="0" eaLnBrk="1" latinLnBrk="0" hangingPunct="1">
                    <a:defRPr sz="3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6832698" algn="l" defTabSz="1708175" rtl="0" eaLnBrk="1" latinLnBrk="0" hangingPunct="1">
                    <a:defRPr sz="3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ru-RU"/>
                </a:p>
              </p:txBody>
            </p:sp>
            <p:sp>
              <p:nvSpPr>
                <p:cNvPr id="55" name="Скругленный прямоугольник 17">
                  <a:extLst>
                    <a:ext uri="{FF2B5EF4-FFF2-40B4-BE49-F238E27FC236}">
                      <a16:creationId xmlns:a16="http://schemas.microsoft.com/office/drawing/2014/main" id="{D10909CE-158A-4D4B-8CFA-0D587F237116}"/>
                    </a:ext>
                  </a:extLst>
                </p:cNvPr>
                <p:cNvSpPr/>
                <p:nvPr/>
              </p:nvSpPr>
              <p:spPr>
                <a:xfrm>
                  <a:off x="2372264" y="3878128"/>
                  <a:ext cx="339306" cy="103517"/>
                </a:xfrm>
                <a:prstGeom prst="roundRect">
                  <a:avLst/>
                </a:prstGeom>
                <a:grpFill/>
                <a:ln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ru-RU"/>
                  </a:defPPr>
                  <a:lvl1pPr marL="0" algn="l" defTabSz="1708175" rtl="0" eaLnBrk="1" latinLnBrk="0" hangingPunct="1">
                    <a:defRPr sz="3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854087" algn="l" defTabSz="1708175" rtl="0" eaLnBrk="1" latinLnBrk="0" hangingPunct="1">
                    <a:defRPr sz="3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708175" algn="l" defTabSz="1708175" rtl="0" eaLnBrk="1" latinLnBrk="0" hangingPunct="1">
                    <a:defRPr sz="3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2562261" algn="l" defTabSz="1708175" rtl="0" eaLnBrk="1" latinLnBrk="0" hangingPunct="1">
                    <a:defRPr sz="3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3416348" algn="l" defTabSz="1708175" rtl="0" eaLnBrk="1" latinLnBrk="0" hangingPunct="1">
                    <a:defRPr sz="3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4270436" algn="l" defTabSz="1708175" rtl="0" eaLnBrk="1" latinLnBrk="0" hangingPunct="1">
                    <a:defRPr sz="3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5124523" algn="l" defTabSz="1708175" rtl="0" eaLnBrk="1" latinLnBrk="0" hangingPunct="1">
                    <a:defRPr sz="3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5978611" algn="l" defTabSz="1708175" rtl="0" eaLnBrk="1" latinLnBrk="0" hangingPunct="1">
                    <a:defRPr sz="3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6832698" algn="l" defTabSz="1708175" rtl="0" eaLnBrk="1" latinLnBrk="0" hangingPunct="1">
                    <a:defRPr sz="3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ru-RU"/>
                </a:p>
              </p:txBody>
            </p:sp>
            <p:sp>
              <p:nvSpPr>
                <p:cNvPr id="56" name="Скругленный прямоугольник 18">
                  <a:extLst>
                    <a:ext uri="{FF2B5EF4-FFF2-40B4-BE49-F238E27FC236}">
                      <a16:creationId xmlns:a16="http://schemas.microsoft.com/office/drawing/2014/main" id="{A39A97CB-C0B6-4F84-9EE3-F0EF5441E825}"/>
                    </a:ext>
                  </a:extLst>
                </p:cNvPr>
                <p:cNvSpPr/>
                <p:nvPr/>
              </p:nvSpPr>
              <p:spPr>
                <a:xfrm>
                  <a:off x="2071396" y="3937518"/>
                  <a:ext cx="2108718" cy="1324947"/>
                </a:xfrm>
                <a:prstGeom prst="roundRect">
                  <a:avLst/>
                </a:prstGeom>
                <a:grpFill/>
                <a:ln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ru-RU"/>
                  </a:defPPr>
                  <a:lvl1pPr marL="0" algn="l" defTabSz="1708175" rtl="0" eaLnBrk="1" latinLnBrk="0" hangingPunct="1">
                    <a:defRPr sz="3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854087" algn="l" defTabSz="1708175" rtl="0" eaLnBrk="1" latinLnBrk="0" hangingPunct="1">
                    <a:defRPr sz="3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708175" algn="l" defTabSz="1708175" rtl="0" eaLnBrk="1" latinLnBrk="0" hangingPunct="1">
                    <a:defRPr sz="3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2562261" algn="l" defTabSz="1708175" rtl="0" eaLnBrk="1" latinLnBrk="0" hangingPunct="1">
                    <a:defRPr sz="3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3416348" algn="l" defTabSz="1708175" rtl="0" eaLnBrk="1" latinLnBrk="0" hangingPunct="1">
                    <a:defRPr sz="3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4270436" algn="l" defTabSz="1708175" rtl="0" eaLnBrk="1" latinLnBrk="0" hangingPunct="1">
                    <a:defRPr sz="3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5124523" algn="l" defTabSz="1708175" rtl="0" eaLnBrk="1" latinLnBrk="0" hangingPunct="1">
                    <a:defRPr sz="3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5978611" algn="l" defTabSz="1708175" rtl="0" eaLnBrk="1" latinLnBrk="0" hangingPunct="1">
                    <a:defRPr sz="3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6832698" algn="l" defTabSz="1708175" rtl="0" eaLnBrk="1" latinLnBrk="0" hangingPunct="1">
                    <a:defRPr sz="3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ru-RU" baseline="-25000" dirty="0"/>
                </a:p>
              </p:txBody>
            </p:sp>
          </p:grpSp>
          <p:sp>
            <p:nvSpPr>
              <p:cNvPr id="53" name="Прямоугольник 52">
                <a:extLst>
                  <a:ext uri="{FF2B5EF4-FFF2-40B4-BE49-F238E27FC236}">
                    <a16:creationId xmlns:a16="http://schemas.microsoft.com/office/drawing/2014/main" id="{F4519D90-53D9-424A-9D4E-8930ACD5432F}"/>
                  </a:ext>
                </a:extLst>
              </p:cNvPr>
              <p:cNvSpPr/>
              <p:nvPr/>
            </p:nvSpPr>
            <p:spPr>
              <a:xfrm>
                <a:off x="4402105" y="5981700"/>
                <a:ext cx="1041400" cy="88900"/>
              </a:xfrm>
              <a:prstGeom prst="rect">
                <a:avLst/>
              </a:prstGeom>
              <a:grpFill/>
              <a:ln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ru-RU"/>
                </a:defPPr>
                <a:lvl1pPr marL="0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854087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708175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2562261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3416348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4270436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5124523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5978611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6832698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ru-RU"/>
              </a:p>
            </p:txBody>
          </p:sp>
        </p:grpSp>
      </p:grpSp>
      <p:grpSp>
        <p:nvGrpSpPr>
          <p:cNvPr id="73" name="Группа 72">
            <a:extLst>
              <a:ext uri="{FF2B5EF4-FFF2-40B4-BE49-F238E27FC236}">
                <a16:creationId xmlns:a16="http://schemas.microsoft.com/office/drawing/2014/main" id="{46296D5C-BC68-4E3B-8F3A-C5150F6FB662}"/>
              </a:ext>
            </a:extLst>
          </p:cNvPr>
          <p:cNvGrpSpPr/>
          <p:nvPr/>
        </p:nvGrpSpPr>
        <p:grpSpPr>
          <a:xfrm rot="10800000">
            <a:off x="3107280" y="2790487"/>
            <a:ext cx="648072" cy="2340495"/>
            <a:chOff x="3948441" y="1211675"/>
            <a:chExt cx="1948731" cy="7817553"/>
          </a:xfrm>
          <a:solidFill>
            <a:schemeClr val="accent1">
              <a:lumMod val="40000"/>
              <a:lumOff val="60000"/>
            </a:schemeClr>
          </a:solidFill>
        </p:grpSpPr>
        <p:grpSp>
          <p:nvGrpSpPr>
            <p:cNvPr id="74" name="Группа 73">
              <a:extLst>
                <a:ext uri="{FF2B5EF4-FFF2-40B4-BE49-F238E27FC236}">
                  <a16:creationId xmlns:a16="http://schemas.microsoft.com/office/drawing/2014/main" id="{C1E0760A-2D2D-4E53-9895-6A73DA70BB41}"/>
                </a:ext>
              </a:extLst>
            </p:cNvPr>
            <p:cNvGrpSpPr/>
            <p:nvPr/>
          </p:nvGrpSpPr>
          <p:grpSpPr>
            <a:xfrm rot="5400000">
              <a:off x="3868447" y="4187895"/>
              <a:ext cx="2108718" cy="1948730"/>
              <a:chOff x="3868446" y="4187894"/>
              <a:chExt cx="2108718" cy="1948730"/>
            </a:xfrm>
            <a:grpFill/>
          </p:grpSpPr>
          <p:sp>
            <p:nvSpPr>
              <p:cNvPr id="93" name="Прямоугольник 92">
                <a:extLst>
                  <a:ext uri="{FF2B5EF4-FFF2-40B4-BE49-F238E27FC236}">
                    <a16:creationId xmlns:a16="http://schemas.microsoft.com/office/drawing/2014/main" id="{B948E6DC-2CD5-4900-B112-5540582CE2F6}"/>
                  </a:ext>
                </a:extLst>
              </p:cNvPr>
              <p:cNvSpPr/>
              <p:nvPr/>
            </p:nvSpPr>
            <p:spPr>
              <a:xfrm>
                <a:off x="4551719" y="5640023"/>
                <a:ext cx="122205" cy="496601"/>
              </a:xfrm>
              <a:prstGeom prst="rect">
                <a:avLst/>
              </a:prstGeom>
              <a:grpFill/>
              <a:ln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ru-RU"/>
                </a:defPPr>
                <a:lvl1pPr marL="0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854087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708175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2562261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3416348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4270436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5124523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5978611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6832698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ru-RU"/>
              </a:p>
            </p:txBody>
          </p:sp>
          <p:sp>
            <p:nvSpPr>
              <p:cNvPr id="94" name="Прямоугольник 93">
                <a:extLst>
                  <a:ext uri="{FF2B5EF4-FFF2-40B4-BE49-F238E27FC236}">
                    <a16:creationId xmlns:a16="http://schemas.microsoft.com/office/drawing/2014/main" id="{B63FE9A5-5AA4-4A47-9E6C-9AC629DACEEE}"/>
                  </a:ext>
                </a:extLst>
              </p:cNvPr>
              <p:cNvSpPr/>
              <p:nvPr/>
            </p:nvSpPr>
            <p:spPr>
              <a:xfrm>
                <a:off x="5166927" y="5640023"/>
                <a:ext cx="122205" cy="496601"/>
              </a:xfrm>
              <a:prstGeom prst="rect">
                <a:avLst/>
              </a:prstGeom>
              <a:grpFill/>
              <a:ln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ru-RU"/>
                </a:defPPr>
                <a:lvl1pPr marL="0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854087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708175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2562261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3416348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4270436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5124523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5978611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6832698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ru-RU"/>
              </a:p>
            </p:txBody>
          </p:sp>
          <p:sp>
            <p:nvSpPr>
              <p:cNvPr id="95" name="Скругленный прямоугольник 29">
                <a:extLst>
                  <a:ext uri="{FF2B5EF4-FFF2-40B4-BE49-F238E27FC236}">
                    <a16:creationId xmlns:a16="http://schemas.microsoft.com/office/drawing/2014/main" id="{75DE3F6F-70B2-4958-ADAB-8E3A8A3A0021}"/>
                  </a:ext>
                </a:extLst>
              </p:cNvPr>
              <p:cNvSpPr/>
              <p:nvPr/>
            </p:nvSpPr>
            <p:spPr>
              <a:xfrm>
                <a:off x="4408455" y="5526374"/>
                <a:ext cx="1028700" cy="361950"/>
              </a:xfrm>
              <a:prstGeom prst="roundRect">
                <a:avLst/>
              </a:prstGeom>
              <a:grpFill/>
              <a:ln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ru-RU"/>
                </a:defPPr>
                <a:lvl1pPr marL="0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854087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708175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2562261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3416348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4270436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5124523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5978611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6832698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ru-RU"/>
              </a:p>
            </p:txBody>
          </p:sp>
          <p:grpSp>
            <p:nvGrpSpPr>
              <p:cNvPr id="96" name="Группа 95">
                <a:extLst>
                  <a:ext uri="{FF2B5EF4-FFF2-40B4-BE49-F238E27FC236}">
                    <a16:creationId xmlns:a16="http://schemas.microsoft.com/office/drawing/2014/main" id="{3AF147B5-6B66-46C0-A83A-041A3588BEF6}"/>
                  </a:ext>
                </a:extLst>
              </p:cNvPr>
              <p:cNvGrpSpPr/>
              <p:nvPr/>
            </p:nvGrpSpPr>
            <p:grpSpPr>
              <a:xfrm>
                <a:off x="3868446" y="4187894"/>
                <a:ext cx="2108718" cy="1384337"/>
                <a:chOff x="2071396" y="3878128"/>
                <a:chExt cx="2108718" cy="1384337"/>
              </a:xfrm>
              <a:grpFill/>
            </p:grpSpPr>
            <p:sp>
              <p:nvSpPr>
                <p:cNvPr id="98" name="Скругленный прямоугольник 32">
                  <a:extLst>
                    <a:ext uri="{FF2B5EF4-FFF2-40B4-BE49-F238E27FC236}">
                      <a16:creationId xmlns:a16="http://schemas.microsoft.com/office/drawing/2014/main" id="{72A1EDA1-F37F-471B-BD9F-37CE40601F88}"/>
                    </a:ext>
                  </a:extLst>
                </p:cNvPr>
                <p:cNvSpPr/>
                <p:nvPr/>
              </p:nvSpPr>
              <p:spPr>
                <a:xfrm>
                  <a:off x="3513827" y="3885758"/>
                  <a:ext cx="339306" cy="103517"/>
                </a:xfrm>
                <a:prstGeom prst="roundRect">
                  <a:avLst/>
                </a:prstGeom>
                <a:grpFill/>
                <a:ln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ru-RU"/>
                  </a:defPPr>
                  <a:lvl1pPr marL="0" algn="l" defTabSz="1708175" rtl="0" eaLnBrk="1" latinLnBrk="0" hangingPunct="1">
                    <a:defRPr sz="3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854087" algn="l" defTabSz="1708175" rtl="0" eaLnBrk="1" latinLnBrk="0" hangingPunct="1">
                    <a:defRPr sz="3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708175" algn="l" defTabSz="1708175" rtl="0" eaLnBrk="1" latinLnBrk="0" hangingPunct="1">
                    <a:defRPr sz="3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2562261" algn="l" defTabSz="1708175" rtl="0" eaLnBrk="1" latinLnBrk="0" hangingPunct="1">
                    <a:defRPr sz="3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3416348" algn="l" defTabSz="1708175" rtl="0" eaLnBrk="1" latinLnBrk="0" hangingPunct="1">
                    <a:defRPr sz="3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4270436" algn="l" defTabSz="1708175" rtl="0" eaLnBrk="1" latinLnBrk="0" hangingPunct="1">
                    <a:defRPr sz="3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5124523" algn="l" defTabSz="1708175" rtl="0" eaLnBrk="1" latinLnBrk="0" hangingPunct="1">
                    <a:defRPr sz="3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5978611" algn="l" defTabSz="1708175" rtl="0" eaLnBrk="1" latinLnBrk="0" hangingPunct="1">
                    <a:defRPr sz="3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6832698" algn="l" defTabSz="1708175" rtl="0" eaLnBrk="1" latinLnBrk="0" hangingPunct="1">
                    <a:defRPr sz="3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ru-RU"/>
                </a:p>
              </p:txBody>
            </p:sp>
            <p:sp>
              <p:nvSpPr>
                <p:cNvPr id="99" name="Скругленный прямоугольник 33">
                  <a:extLst>
                    <a:ext uri="{FF2B5EF4-FFF2-40B4-BE49-F238E27FC236}">
                      <a16:creationId xmlns:a16="http://schemas.microsoft.com/office/drawing/2014/main" id="{F12CAF89-C51A-4D85-9B01-6E10AB0D4C40}"/>
                    </a:ext>
                  </a:extLst>
                </p:cNvPr>
                <p:cNvSpPr/>
                <p:nvPr/>
              </p:nvSpPr>
              <p:spPr>
                <a:xfrm>
                  <a:off x="2372264" y="3878128"/>
                  <a:ext cx="339306" cy="103517"/>
                </a:xfrm>
                <a:prstGeom prst="roundRect">
                  <a:avLst/>
                </a:prstGeom>
                <a:grpFill/>
                <a:ln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ru-RU"/>
                  </a:defPPr>
                  <a:lvl1pPr marL="0" algn="l" defTabSz="1708175" rtl="0" eaLnBrk="1" latinLnBrk="0" hangingPunct="1">
                    <a:defRPr sz="3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854087" algn="l" defTabSz="1708175" rtl="0" eaLnBrk="1" latinLnBrk="0" hangingPunct="1">
                    <a:defRPr sz="3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708175" algn="l" defTabSz="1708175" rtl="0" eaLnBrk="1" latinLnBrk="0" hangingPunct="1">
                    <a:defRPr sz="3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2562261" algn="l" defTabSz="1708175" rtl="0" eaLnBrk="1" latinLnBrk="0" hangingPunct="1">
                    <a:defRPr sz="3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3416348" algn="l" defTabSz="1708175" rtl="0" eaLnBrk="1" latinLnBrk="0" hangingPunct="1">
                    <a:defRPr sz="3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4270436" algn="l" defTabSz="1708175" rtl="0" eaLnBrk="1" latinLnBrk="0" hangingPunct="1">
                    <a:defRPr sz="3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5124523" algn="l" defTabSz="1708175" rtl="0" eaLnBrk="1" latinLnBrk="0" hangingPunct="1">
                    <a:defRPr sz="3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5978611" algn="l" defTabSz="1708175" rtl="0" eaLnBrk="1" latinLnBrk="0" hangingPunct="1">
                    <a:defRPr sz="3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6832698" algn="l" defTabSz="1708175" rtl="0" eaLnBrk="1" latinLnBrk="0" hangingPunct="1">
                    <a:defRPr sz="3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ru-RU"/>
                </a:p>
              </p:txBody>
            </p:sp>
            <p:sp>
              <p:nvSpPr>
                <p:cNvPr id="100" name="Скругленный прямоугольник 34">
                  <a:extLst>
                    <a:ext uri="{FF2B5EF4-FFF2-40B4-BE49-F238E27FC236}">
                      <a16:creationId xmlns:a16="http://schemas.microsoft.com/office/drawing/2014/main" id="{D46A468E-6BC9-46AC-8DA0-BE2D000F01B4}"/>
                    </a:ext>
                  </a:extLst>
                </p:cNvPr>
                <p:cNvSpPr/>
                <p:nvPr/>
              </p:nvSpPr>
              <p:spPr>
                <a:xfrm>
                  <a:off x="2071396" y="3937518"/>
                  <a:ext cx="2108718" cy="1324947"/>
                </a:xfrm>
                <a:prstGeom prst="roundRect">
                  <a:avLst/>
                </a:prstGeom>
                <a:grpFill/>
                <a:ln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ru-RU"/>
                  </a:defPPr>
                  <a:lvl1pPr marL="0" algn="l" defTabSz="1708175" rtl="0" eaLnBrk="1" latinLnBrk="0" hangingPunct="1">
                    <a:defRPr sz="3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854087" algn="l" defTabSz="1708175" rtl="0" eaLnBrk="1" latinLnBrk="0" hangingPunct="1">
                    <a:defRPr sz="3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708175" algn="l" defTabSz="1708175" rtl="0" eaLnBrk="1" latinLnBrk="0" hangingPunct="1">
                    <a:defRPr sz="3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2562261" algn="l" defTabSz="1708175" rtl="0" eaLnBrk="1" latinLnBrk="0" hangingPunct="1">
                    <a:defRPr sz="3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3416348" algn="l" defTabSz="1708175" rtl="0" eaLnBrk="1" latinLnBrk="0" hangingPunct="1">
                    <a:defRPr sz="3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4270436" algn="l" defTabSz="1708175" rtl="0" eaLnBrk="1" latinLnBrk="0" hangingPunct="1">
                    <a:defRPr sz="3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5124523" algn="l" defTabSz="1708175" rtl="0" eaLnBrk="1" latinLnBrk="0" hangingPunct="1">
                    <a:defRPr sz="3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5978611" algn="l" defTabSz="1708175" rtl="0" eaLnBrk="1" latinLnBrk="0" hangingPunct="1">
                    <a:defRPr sz="3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6832698" algn="l" defTabSz="1708175" rtl="0" eaLnBrk="1" latinLnBrk="0" hangingPunct="1">
                    <a:defRPr sz="3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ru-RU" baseline="-25000" dirty="0"/>
                </a:p>
              </p:txBody>
            </p:sp>
          </p:grpSp>
          <p:sp>
            <p:nvSpPr>
              <p:cNvPr id="97" name="Прямоугольник 96">
                <a:extLst>
                  <a:ext uri="{FF2B5EF4-FFF2-40B4-BE49-F238E27FC236}">
                    <a16:creationId xmlns:a16="http://schemas.microsoft.com/office/drawing/2014/main" id="{99FB5796-CFC4-4D73-B2DC-B4635BA0B1D7}"/>
                  </a:ext>
                </a:extLst>
              </p:cNvPr>
              <p:cNvSpPr/>
              <p:nvPr/>
            </p:nvSpPr>
            <p:spPr>
              <a:xfrm>
                <a:off x="4402105" y="5981700"/>
                <a:ext cx="1041400" cy="88900"/>
              </a:xfrm>
              <a:prstGeom prst="rect">
                <a:avLst/>
              </a:prstGeom>
              <a:grpFill/>
              <a:ln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ru-RU"/>
                </a:defPPr>
                <a:lvl1pPr marL="0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854087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708175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2562261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3416348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4270436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5124523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5978611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6832698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ru-RU"/>
              </a:p>
            </p:txBody>
          </p:sp>
        </p:grpSp>
        <p:grpSp>
          <p:nvGrpSpPr>
            <p:cNvPr id="75" name="Группа 74">
              <a:extLst>
                <a:ext uri="{FF2B5EF4-FFF2-40B4-BE49-F238E27FC236}">
                  <a16:creationId xmlns:a16="http://schemas.microsoft.com/office/drawing/2014/main" id="{35AF3348-3C9C-441E-AC02-29F6DADF27DE}"/>
                </a:ext>
              </a:extLst>
            </p:cNvPr>
            <p:cNvGrpSpPr/>
            <p:nvPr/>
          </p:nvGrpSpPr>
          <p:grpSpPr>
            <a:xfrm rot="5400000">
              <a:off x="3868448" y="7000504"/>
              <a:ext cx="2108718" cy="1948730"/>
              <a:chOff x="3868446" y="4187894"/>
              <a:chExt cx="2108718" cy="1948730"/>
            </a:xfrm>
            <a:grpFill/>
          </p:grpSpPr>
          <p:sp>
            <p:nvSpPr>
              <p:cNvPr id="85" name="Прямоугольник 84">
                <a:extLst>
                  <a:ext uri="{FF2B5EF4-FFF2-40B4-BE49-F238E27FC236}">
                    <a16:creationId xmlns:a16="http://schemas.microsoft.com/office/drawing/2014/main" id="{C2C9C7C5-5835-4F63-B717-6DFEC0CB0BAE}"/>
                  </a:ext>
                </a:extLst>
              </p:cNvPr>
              <p:cNvSpPr/>
              <p:nvPr/>
            </p:nvSpPr>
            <p:spPr>
              <a:xfrm>
                <a:off x="4551719" y="5640023"/>
                <a:ext cx="122205" cy="496601"/>
              </a:xfrm>
              <a:prstGeom prst="rect">
                <a:avLst/>
              </a:prstGeom>
              <a:grpFill/>
              <a:ln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ru-RU"/>
                </a:defPPr>
                <a:lvl1pPr marL="0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854087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708175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2562261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3416348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4270436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5124523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5978611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6832698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ru-RU"/>
              </a:p>
            </p:txBody>
          </p:sp>
          <p:sp>
            <p:nvSpPr>
              <p:cNvPr id="86" name="Прямоугольник 85">
                <a:extLst>
                  <a:ext uri="{FF2B5EF4-FFF2-40B4-BE49-F238E27FC236}">
                    <a16:creationId xmlns:a16="http://schemas.microsoft.com/office/drawing/2014/main" id="{5FECD63F-5BCE-4D0E-BD7F-0C476D62BD42}"/>
                  </a:ext>
                </a:extLst>
              </p:cNvPr>
              <p:cNvSpPr/>
              <p:nvPr/>
            </p:nvSpPr>
            <p:spPr>
              <a:xfrm>
                <a:off x="5166927" y="5640023"/>
                <a:ext cx="122205" cy="496601"/>
              </a:xfrm>
              <a:prstGeom prst="rect">
                <a:avLst/>
              </a:prstGeom>
              <a:grpFill/>
              <a:ln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ru-RU"/>
                </a:defPPr>
                <a:lvl1pPr marL="0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854087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708175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2562261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3416348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4270436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5124523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5978611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6832698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ru-RU"/>
              </a:p>
            </p:txBody>
          </p:sp>
          <p:sp>
            <p:nvSpPr>
              <p:cNvPr id="87" name="Скругленный прямоугольник 21">
                <a:extLst>
                  <a:ext uri="{FF2B5EF4-FFF2-40B4-BE49-F238E27FC236}">
                    <a16:creationId xmlns:a16="http://schemas.microsoft.com/office/drawing/2014/main" id="{5B9FC686-6016-4759-921E-FAC67B2F7A55}"/>
                  </a:ext>
                </a:extLst>
              </p:cNvPr>
              <p:cNvSpPr/>
              <p:nvPr/>
            </p:nvSpPr>
            <p:spPr>
              <a:xfrm>
                <a:off x="4408455" y="5526374"/>
                <a:ext cx="1028700" cy="361950"/>
              </a:xfrm>
              <a:prstGeom prst="roundRect">
                <a:avLst/>
              </a:prstGeom>
              <a:grpFill/>
              <a:ln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ru-RU"/>
                </a:defPPr>
                <a:lvl1pPr marL="0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854087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708175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2562261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3416348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4270436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5124523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5978611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6832698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ru-RU"/>
              </a:p>
            </p:txBody>
          </p:sp>
          <p:grpSp>
            <p:nvGrpSpPr>
              <p:cNvPr id="88" name="Группа 87">
                <a:extLst>
                  <a:ext uri="{FF2B5EF4-FFF2-40B4-BE49-F238E27FC236}">
                    <a16:creationId xmlns:a16="http://schemas.microsoft.com/office/drawing/2014/main" id="{F2B60233-029B-4BEA-BE65-8A84FAE22B60}"/>
                  </a:ext>
                </a:extLst>
              </p:cNvPr>
              <p:cNvGrpSpPr/>
              <p:nvPr/>
            </p:nvGrpSpPr>
            <p:grpSpPr>
              <a:xfrm>
                <a:off x="3868446" y="4187894"/>
                <a:ext cx="2108718" cy="1384337"/>
                <a:chOff x="2071396" y="3878128"/>
                <a:chExt cx="2108718" cy="1384337"/>
              </a:xfrm>
              <a:grpFill/>
            </p:grpSpPr>
            <p:sp>
              <p:nvSpPr>
                <p:cNvPr id="90" name="Скругленный прямоугольник 24">
                  <a:extLst>
                    <a:ext uri="{FF2B5EF4-FFF2-40B4-BE49-F238E27FC236}">
                      <a16:creationId xmlns:a16="http://schemas.microsoft.com/office/drawing/2014/main" id="{068E9C92-66C6-4737-83BA-1B43CA67E8B6}"/>
                    </a:ext>
                  </a:extLst>
                </p:cNvPr>
                <p:cNvSpPr/>
                <p:nvPr/>
              </p:nvSpPr>
              <p:spPr>
                <a:xfrm>
                  <a:off x="3513827" y="3885758"/>
                  <a:ext cx="339306" cy="103517"/>
                </a:xfrm>
                <a:prstGeom prst="roundRect">
                  <a:avLst/>
                </a:prstGeom>
                <a:grpFill/>
                <a:ln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ru-RU"/>
                  </a:defPPr>
                  <a:lvl1pPr marL="0" algn="l" defTabSz="1708175" rtl="0" eaLnBrk="1" latinLnBrk="0" hangingPunct="1">
                    <a:defRPr sz="3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854087" algn="l" defTabSz="1708175" rtl="0" eaLnBrk="1" latinLnBrk="0" hangingPunct="1">
                    <a:defRPr sz="3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708175" algn="l" defTabSz="1708175" rtl="0" eaLnBrk="1" latinLnBrk="0" hangingPunct="1">
                    <a:defRPr sz="3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2562261" algn="l" defTabSz="1708175" rtl="0" eaLnBrk="1" latinLnBrk="0" hangingPunct="1">
                    <a:defRPr sz="3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3416348" algn="l" defTabSz="1708175" rtl="0" eaLnBrk="1" latinLnBrk="0" hangingPunct="1">
                    <a:defRPr sz="3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4270436" algn="l" defTabSz="1708175" rtl="0" eaLnBrk="1" latinLnBrk="0" hangingPunct="1">
                    <a:defRPr sz="3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5124523" algn="l" defTabSz="1708175" rtl="0" eaLnBrk="1" latinLnBrk="0" hangingPunct="1">
                    <a:defRPr sz="3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5978611" algn="l" defTabSz="1708175" rtl="0" eaLnBrk="1" latinLnBrk="0" hangingPunct="1">
                    <a:defRPr sz="3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6832698" algn="l" defTabSz="1708175" rtl="0" eaLnBrk="1" latinLnBrk="0" hangingPunct="1">
                    <a:defRPr sz="3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ru-RU"/>
                </a:p>
              </p:txBody>
            </p:sp>
            <p:sp>
              <p:nvSpPr>
                <p:cNvPr id="91" name="Скругленный прямоугольник 25">
                  <a:extLst>
                    <a:ext uri="{FF2B5EF4-FFF2-40B4-BE49-F238E27FC236}">
                      <a16:creationId xmlns:a16="http://schemas.microsoft.com/office/drawing/2014/main" id="{953CA084-DA17-4C4B-810D-97BA726643A2}"/>
                    </a:ext>
                  </a:extLst>
                </p:cNvPr>
                <p:cNvSpPr/>
                <p:nvPr/>
              </p:nvSpPr>
              <p:spPr>
                <a:xfrm>
                  <a:off x="2372264" y="3878128"/>
                  <a:ext cx="339306" cy="103517"/>
                </a:xfrm>
                <a:prstGeom prst="roundRect">
                  <a:avLst/>
                </a:prstGeom>
                <a:grpFill/>
                <a:ln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ru-RU"/>
                  </a:defPPr>
                  <a:lvl1pPr marL="0" algn="l" defTabSz="1708175" rtl="0" eaLnBrk="1" latinLnBrk="0" hangingPunct="1">
                    <a:defRPr sz="3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854087" algn="l" defTabSz="1708175" rtl="0" eaLnBrk="1" latinLnBrk="0" hangingPunct="1">
                    <a:defRPr sz="3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708175" algn="l" defTabSz="1708175" rtl="0" eaLnBrk="1" latinLnBrk="0" hangingPunct="1">
                    <a:defRPr sz="3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2562261" algn="l" defTabSz="1708175" rtl="0" eaLnBrk="1" latinLnBrk="0" hangingPunct="1">
                    <a:defRPr sz="3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3416348" algn="l" defTabSz="1708175" rtl="0" eaLnBrk="1" latinLnBrk="0" hangingPunct="1">
                    <a:defRPr sz="3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4270436" algn="l" defTabSz="1708175" rtl="0" eaLnBrk="1" latinLnBrk="0" hangingPunct="1">
                    <a:defRPr sz="3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5124523" algn="l" defTabSz="1708175" rtl="0" eaLnBrk="1" latinLnBrk="0" hangingPunct="1">
                    <a:defRPr sz="3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5978611" algn="l" defTabSz="1708175" rtl="0" eaLnBrk="1" latinLnBrk="0" hangingPunct="1">
                    <a:defRPr sz="3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6832698" algn="l" defTabSz="1708175" rtl="0" eaLnBrk="1" latinLnBrk="0" hangingPunct="1">
                    <a:defRPr sz="3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ru-RU"/>
                </a:p>
              </p:txBody>
            </p:sp>
            <p:sp>
              <p:nvSpPr>
                <p:cNvPr id="92" name="Скругленный прямоугольник 26">
                  <a:extLst>
                    <a:ext uri="{FF2B5EF4-FFF2-40B4-BE49-F238E27FC236}">
                      <a16:creationId xmlns:a16="http://schemas.microsoft.com/office/drawing/2014/main" id="{3D42279F-36A1-4A2E-8DBA-0AB5B207E3A4}"/>
                    </a:ext>
                  </a:extLst>
                </p:cNvPr>
                <p:cNvSpPr/>
                <p:nvPr/>
              </p:nvSpPr>
              <p:spPr>
                <a:xfrm>
                  <a:off x="2071396" y="3937518"/>
                  <a:ext cx="2108718" cy="1324947"/>
                </a:xfrm>
                <a:prstGeom prst="roundRect">
                  <a:avLst/>
                </a:prstGeom>
                <a:grpFill/>
                <a:ln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ru-RU"/>
                  </a:defPPr>
                  <a:lvl1pPr marL="0" algn="l" defTabSz="1708175" rtl="0" eaLnBrk="1" latinLnBrk="0" hangingPunct="1">
                    <a:defRPr sz="3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854087" algn="l" defTabSz="1708175" rtl="0" eaLnBrk="1" latinLnBrk="0" hangingPunct="1">
                    <a:defRPr sz="3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708175" algn="l" defTabSz="1708175" rtl="0" eaLnBrk="1" latinLnBrk="0" hangingPunct="1">
                    <a:defRPr sz="3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2562261" algn="l" defTabSz="1708175" rtl="0" eaLnBrk="1" latinLnBrk="0" hangingPunct="1">
                    <a:defRPr sz="3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3416348" algn="l" defTabSz="1708175" rtl="0" eaLnBrk="1" latinLnBrk="0" hangingPunct="1">
                    <a:defRPr sz="3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4270436" algn="l" defTabSz="1708175" rtl="0" eaLnBrk="1" latinLnBrk="0" hangingPunct="1">
                    <a:defRPr sz="3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5124523" algn="l" defTabSz="1708175" rtl="0" eaLnBrk="1" latinLnBrk="0" hangingPunct="1">
                    <a:defRPr sz="3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5978611" algn="l" defTabSz="1708175" rtl="0" eaLnBrk="1" latinLnBrk="0" hangingPunct="1">
                    <a:defRPr sz="3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6832698" algn="l" defTabSz="1708175" rtl="0" eaLnBrk="1" latinLnBrk="0" hangingPunct="1">
                    <a:defRPr sz="3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ru-RU" baseline="-25000" dirty="0"/>
                </a:p>
              </p:txBody>
            </p:sp>
          </p:grpSp>
          <p:sp>
            <p:nvSpPr>
              <p:cNvPr id="89" name="Прямоугольник 88">
                <a:extLst>
                  <a:ext uri="{FF2B5EF4-FFF2-40B4-BE49-F238E27FC236}">
                    <a16:creationId xmlns:a16="http://schemas.microsoft.com/office/drawing/2014/main" id="{FC2BD326-125C-4B20-B098-EA01F397E34D}"/>
                  </a:ext>
                </a:extLst>
              </p:cNvPr>
              <p:cNvSpPr/>
              <p:nvPr/>
            </p:nvSpPr>
            <p:spPr>
              <a:xfrm>
                <a:off x="4402105" y="5981700"/>
                <a:ext cx="1041400" cy="88900"/>
              </a:xfrm>
              <a:prstGeom prst="rect">
                <a:avLst/>
              </a:prstGeom>
              <a:grpFill/>
              <a:ln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ru-RU"/>
                </a:defPPr>
                <a:lvl1pPr marL="0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854087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708175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2562261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3416348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4270436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5124523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5978611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6832698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ru-RU"/>
              </a:p>
            </p:txBody>
          </p:sp>
        </p:grpSp>
        <p:grpSp>
          <p:nvGrpSpPr>
            <p:cNvPr id="76" name="Группа 75">
              <a:extLst>
                <a:ext uri="{FF2B5EF4-FFF2-40B4-BE49-F238E27FC236}">
                  <a16:creationId xmlns:a16="http://schemas.microsoft.com/office/drawing/2014/main" id="{4E3B02C9-8264-46BF-9FFA-28B379BBA6B2}"/>
                </a:ext>
              </a:extLst>
            </p:cNvPr>
            <p:cNvGrpSpPr/>
            <p:nvPr/>
          </p:nvGrpSpPr>
          <p:grpSpPr>
            <a:xfrm rot="5400000">
              <a:off x="3868447" y="1291669"/>
              <a:ext cx="2108718" cy="1948730"/>
              <a:chOff x="3868446" y="4187894"/>
              <a:chExt cx="2108718" cy="1948730"/>
            </a:xfrm>
            <a:grpFill/>
          </p:grpSpPr>
          <p:sp>
            <p:nvSpPr>
              <p:cNvPr id="77" name="Прямоугольник 76">
                <a:extLst>
                  <a:ext uri="{FF2B5EF4-FFF2-40B4-BE49-F238E27FC236}">
                    <a16:creationId xmlns:a16="http://schemas.microsoft.com/office/drawing/2014/main" id="{92BFBB8B-11BF-4B36-98DD-FF37F11A3948}"/>
                  </a:ext>
                </a:extLst>
              </p:cNvPr>
              <p:cNvSpPr/>
              <p:nvPr/>
            </p:nvSpPr>
            <p:spPr>
              <a:xfrm>
                <a:off x="4551719" y="5640023"/>
                <a:ext cx="122205" cy="496601"/>
              </a:xfrm>
              <a:prstGeom prst="rect">
                <a:avLst/>
              </a:prstGeom>
              <a:grpFill/>
              <a:ln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ru-RU"/>
                </a:defPPr>
                <a:lvl1pPr marL="0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854087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708175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2562261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3416348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4270436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5124523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5978611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6832698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ru-RU"/>
              </a:p>
            </p:txBody>
          </p:sp>
          <p:sp>
            <p:nvSpPr>
              <p:cNvPr id="78" name="Прямоугольник 77">
                <a:extLst>
                  <a:ext uri="{FF2B5EF4-FFF2-40B4-BE49-F238E27FC236}">
                    <a16:creationId xmlns:a16="http://schemas.microsoft.com/office/drawing/2014/main" id="{618B1166-0A9B-4E95-B362-6ADDC26068EE}"/>
                  </a:ext>
                </a:extLst>
              </p:cNvPr>
              <p:cNvSpPr/>
              <p:nvPr/>
            </p:nvSpPr>
            <p:spPr>
              <a:xfrm>
                <a:off x="5166927" y="5640023"/>
                <a:ext cx="122205" cy="496601"/>
              </a:xfrm>
              <a:prstGeom prst="rect">
                <a:avLst/>
              </a:prstGeom>
              <a:grpFill/>
              <a:ln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ru-RU"/>
                </a:defPPr>
                <a:lvl1pPr marL="0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854087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708175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2562261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3416348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4270436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5124523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5978611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6832698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ru-RU"/>
              </a:p>
            </p:txBody>
          </p:sp>
          <p:sp>
            <p:nvSpPr>
              <p:cNvPr id="79" name="Скругленный прямоугольник 13">
                <a:extLst>
                  <a:ext uri="{FF2B5EF4-FFF2-40B4-BE49-F238E27FC236}">
                    <a16:creationId xmlns:a16="http://schemas.microsoft.com/office/drawing/2014/main" id="{FB7D1A73-9C85-4B98-B16F-7806BCB3FE96}"/>
                  </a:ext>
                </a:extLst>
              </p:cNvPr>
              <p:cNvSpPr/>
              <p:nvPr/>
            </p:nvSpPr>
            <p:spPr>
              <a:xfrm>
                <a:off x="4408455" y="5526374"/>
                <a:ext cx="1028700" cy="361950"/>
              </a:xfrm>
              <a:prstGeom prst="roundRect">
                <a:avLst/>
              </a:prstGeom>
              <a:grpFill/>
              <a:ln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ru-RU"/>
                </a:defPPr>
                <a:lvl1pPr marL="0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854087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708175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2562261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3416348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4270436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5124523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5978611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6832698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ru-RU"/>
              </a:p>
            </p:txBody>
          </p:sp>
          <p:grpSp>
            <p:nvGrpSpPr>
              <p:cNvPr id="80" name="Группа 79">
                <a:extLst>
                  <a:ext uri="{FF2B5EF4-FFF2-40B4-BE49-F238E27FC236}">
                    <a16:creationId xmlns:a16="http://schemas.microsoft.com/office/drawing/2014/main" id="{45418A43-88CD-4D80-93C4-9150CA57EB1B}"/>
                  </a:ext>
                </a:extLst>
              </p:cNvPr>
              <p:cNvGrpSpPr/>
              <p:nvPr/>
            </p:nvGrpSpPr>
            <p:grpSpPr>
              <a:xfrm>
                <a:off x="3868446" y="4187894"/>
                <a:ext cx="2108718" cy="1384337"/>
                <a:chOff x="2071396" y="3878128"/>
                <a:chExt cx="2108718" cy="1384337"/>
              </a:xfrm>
              <a:grpFill/>
            </p:grpSpPr>
            <p:sp>
              <p:nvSpPr>
                <p:cNvPr id="82" name="Скругленный прямоугольник 16">
                  <a:extLst>
                    <a:ext uri="{FF2B5EF4-FFF2-40B4-BE49-F238E27FC236}">
                      <a16:creationId xmlns:a16="http://schemas.microsoft.com/office/drawing/2014/main" id="{68CC523A-FCA6-41DB-90EB-749C99C9EC05}"/>
                    </a:ext>
                  </a:extLst>
                </p:cNvPr>
                <p:cNvSpPr/>
                <p:nvPr/>
              </p:nvSpPr>
              <p:spPr>
                <a:xfrm>
                  <a:off x="3513827" y="3885758"/>
                  <a:ext cx="339306" cy="103517"/>
                </a:xfrm>
                <a:prstGeom prst="roundRect">
                  <a:avLst/>
                </a:prstGeom>
                <a:grpFill/>
                <a:ln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ru-RU"/>
                  </a:defPPr>
                  <a:lvl1pPr marL="0" algn="l" defTabSz="1708175" rtl="0" eaLnBrk="1" latinLnBrk="0" hangingPunct="1">
                    <a:defRPr sz="3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854087" algn="l" defTabSz="1708175" rtl="0" eaLnBrk="1" latinLnBrk="0" hangingPunct="1">
                    <a:defRPr sz="3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708175" algn="l" defTabSz="1708175" rtl="0" eaLnBrk="1" latinLnBrk="0" hangingPunct="1">
                    <a:defRPr sz="3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2562261" algn="l" defTabSz="1708175" rtl="0" eaLnBrk="1" latinLnBrk="0" hangingPunct="1">
                    <a:defRPr sz="3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3416348" algn="l" defTabSz="1708175" rtl="0" eaLnBrk="1" latinLnBrk="0" hangingPunct="1">
                    <a:defRPr sz="3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4270436" algn="l" defTabSz="1708175" rtl="0" eaLnBrk="1" latinLnBrk="0" hangingPunct="1">
                    <a:defRPr sz="3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5124523" algn="l" defTabSz="1708175" rtl="0" eaLnBrk="1" latinLnBrk="0" hangingPunct="1">
                    <a:defRPr sz="3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5978611" algn="l" defTabSz="1708175" rtl="0" eaLnBrk="1" latinLnBrk="0" hangingPunct="1">
                    <a:defRPr sz="3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6832698" algn="l" defTabSz="1708175" rtl="0" eaLnBrk="1" latinLnBrk="0" hangingPunct="1">
                    <a:defRPr sz="3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ru-RU"/>
                </a:p>
              </p:txBody>
            </p:sp>
            <p:sp>
              <p:nvSpPr>
                <p:cNvPr id="83" name="Скругленный прямоугольник 17">
                  <a:extLst>
                    <a:ext uri="{FF2B5EF4-FFF2-40B4-BE49-F238E27FC236}">
                      <a16:creationId xmlns:a16="http://schemas.microsoft.com/office/drawing/2014/main" id="{0087A6FB-EA2E-42DE-8FEC-926FB45FECDA}"/>
                    </a:ext>
                  </a:extLst>
                </p:cNvPr>
                <p:cNvSpPr/>
                <p:nvPr/>
              </p:nvSpPr>
              <p:spPr>
                <a:xfrm>
                  <a:off x="2372264" y="3878128"/>
                  <a:ext cx="339306" cy="103517"/>
                </a:xfrm>
                <a:prstGeom prst="roundRect">
                  <a:avLst/>
                </a:prstGeom>
                <a:grpFill/>
                <a:ln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ru-RU"/>
                  </a:defPPr>
                  <a:lvl1pPr marL="0" algn="l" defTabSz="1708175" rtl="0" eaLnBrk="1" latinLnBrk="0" hangingPunct="1">
                    <a:defRPr sz="3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854087" algn="l" defTabSz="1708175" rtl="0" eaLnBrk="1" latinLnBrk="0" hangingPunct="1">
                    <a:defRPr sz="3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708175" algn="l" defTabSz="1708175" rtl="0" eaLnBrk="1" latinLnBrk="0" hangingPunct="1">
                    <a:defRPr sz="3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2562261" algn="l" defTabSz="1708175" rtl="0" eaLnBrk="1" latinLnBrk="0" hangingPunct="1">
                    <a:defRPr sz="3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3416348" algn="l" defTabSz="1708175" rtl="0" eaLnBrk="1" latinLnBrk="0" hangingPunct="1">
                    <a:defRPr sz="3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4270436" algn="l" defTabSz="1708175" rtl="0" eaLnBrk="1" latinLnBrk="0" hangingPunct="1">
                    <a:defRPr sz="3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5124523" algn="l" defTabSz="1708175" rtl="0" eaLnBrk="1" latinLnBrk="0" hangingPunct="1">
                    <a:defRPr sz="3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5978611" algn="l" defTabSz="1708175" rtl="0" eaLnBrk="1" latinLnBrk="0" hangingPunct="1">
                    <a:defRPr sz="3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6832698" algn="l" defTabSz="1708175" rtl="0" eaLnBrk="1" latinLnBrk="0" hangingPunct="1">
                    <a:defRPr sz="3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ru-RU"/>
                </a:p>
              </p:txBody>
            </p:sp>
            <p:sp>
              <p:nvSpPr>
                <p:cNvPr id="84" name="Скругленный прямоугольник 18">
                  <a:extLst>
                    <a:ext uri="{FF2B5EF4-FFF2-40B4-BE49-F238E27FC236}">
                      <a16:creationId xmlns:a16="http://schemas.microsoft.com/office/drawing/2014/main" id="{EF29B197-A314-4A06-B980-F50752E48957}"/>
                    </a:ext>
                  </a:extLst>
                </p:cNvPr>
                <p:cNvSpPr/>
                <p:nvPr/>
              </p:nvSpPr>
              <p:spPr>
                <a:xfrm>
                  <a:off x="2071396" y="3937518"/>
                  <a:ext cx="2108718" cy="1324947"/>
                </a:xfrm>
                <a:prstGeom prst="roundRect">
                  <a:avLst/>
                </a:prstGeom>
                <a:grpFill/>
                <a:ln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ru-RU"/>
                  </a:defPPr>
                  <a:lvl1pPr marL="0" algn="l" defTabSz="1708175" rtl="0" eaLnBrk="1" latinLnBrk="0" hangingPunct="1">
                    <a:defRPr sz="3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854087" algn="l" defTabSz="1708175" rtl="0" eaLnBrk="1" latinLnBrk="0" hangingPunct="1">
                    <a:defRPr sz="3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708175" algn="l" defTabSz="1708175" rtl="0" eaLnBrk="1" latinLnBrk="0" hangingPunct="1">
                    <a:defRPr sz="3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2562261" algn="l" defTabSz="1708175" rtl="0" eaLnBrk="1" latinLnBrk="0" hangingPunct="1">
                    <a:defRPr sz="3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3416348" algn="l" defTabSz="1708175" rtl="0" eaLnBrk="1" latinLnBrk="0" hangingPunct="1">
                    <a:defRPr sz="3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4270436" algn="l" defTabSz="1708175" rtl="0" eaLnBrk="1" latinLnBrk="0" hangingPunct="1">
                    <a:defRPr sz="3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5124523" algn="l" defTabSz="1708175" rtl="0" eaLnBrk="1" latinLnBrk="0" hangingPunct="1">
                    <a:defRPr sz="3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5978611" algn="l" defTabSz="1708175" rtl="0" eaLnBrk="1" latinLnBrk="0" hangingPunct="1">
                    <a:defRPr sz="3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6832698" algn="l" defTabSz="1708175" rtl="0" eaLnBrk="1" latinLnBrk="0" hangingPunct="1">
                    <a:defRPr sz="3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ru-RU" baseline="-25000" dirty="0"/>
                </a:p>
              </p:txBody>
            </p:sp>
          </p:grpSp>
          <p:sp>
            <p:nvSpPr>
              <p:cNvPr id="81" name="Прямоугольник 80">
                <a:extLst>
                  <a:ext uri="{FF2B5EF4-FFF2-40B4-BE49-F238E27FC236}">
                    <a16:creationId xmlns:a16="http://schemas.microsoft.com/office/drawing/2014/main" id="{535A9967-EAE0-4FA4-A465-E31CB2759204}"/>
                  </a:ext>
                </a:extLst>
              </p:cNvPr>
              <p:cNvSpPr/>
              <p:nvPr/>
            </p:nvSpPr>
            <p:spPr>
              <a:xfrm>
                <a:off x="4402105" y="5981700"/>
                <a:ext cx="1041400" cy="88900"/>
              </a:xfrm>
              <a:prstGeom prst="rect">
                <a:avLst/>
              </a:prstGeom>
              <a:grpFill/>
              <a:ln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ru-RU"/>
                </a:defPPr>
                <a:lvl1pPr marL="0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854087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708175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2562261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3416348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4270436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5124523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5978611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6832698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ru-RU"/>
              </a:p>
            </p:txBody>
          </p:sp>
        </p:grpSp>
      </p:grpSp>
      <p:grpSp>
        <p:nvGrpSpPr>
          <p:cNvPr id="101" name="Группа 100">
            <a:extLst>
              <a:ext uri="{FF2B5EF4-FFF2-40B4-BE49-F238E27FC236}">
                <a16:creationId xmlns:a16="http://schemas.microsoft.com/office/drawing/2014/main" id="{3F0BF7C8-3E2D-422B-B16E-EEFC76C8BEED}"/>
              </a:ext>
            </a:extLst>
          </p:cNvPr>
          <p:cNvGrpSpPr/>
          <p:nvPr/>
        </p:nvGrpSpPr>
        <p:grpSpPr>
          <a:xfrm rot="10800000">
            <a:off x="4015856" y="2803004"/>
            <a:ext cx="648072" cy="2340495"/>
            <a:chOff x="3948441" y="1211675"/>
            <a:chExt cx="1948731" cy="7817553"/>
          </a:xfrm>
          <a:solidFill>
            <a:schemeClr val="accent1">
              <a:lumMod val="40000"/>
              <a:lumOff val="60000"/>
            </a:schemeClr>
          </a:solidFill>
        </p:grpSpPr>
        <p:grpSp>
          <p:nvGrpSpPr>
            <p:cNvPr id="102" name="Группа 101">
              <a:extLst>
                <a:ext uri="{FF2B5EF4-FFF2-40B4-BE49-F238E27FC236}">
                  <a16:creationId xmlns:a16="http://schemas.microsoft.com/office/drawing/2014/main" id="{FAE1E8C6-2169-461D-B854-B99C787E1BAF}"/>
                </a:ext>
              </a:extLst>
            </p:cNvPr>
            <p:cNvGrpSpPr/>
            <p:nvPr/>
          </p:nvGrpSpPr>
          <p:grpSpPr>
            <a:xfrm rot="5400000">
              <a:off x="3868447" y="4187895"/>
              <a:ext cx="2108718" cy="1948730"/>
              <a:chOff x="3868446" y="4187894"/>
              <a:chExt cx="2108718" cy="1948730"/>
            </a:xfrm>
            <a:grpFill/>
          </p:grpSpPr>
          <p:sp>
            <p:nvSpPr>
              <p:cNvPr id="121" name="Прямоугольник 120">
                <a:extLst>
                  <a:ext uri="{FF2B5EF4-FFF2-40B4-BE49-F238E27FC236}">
                    <a16:creationId xmlns:a16="http://schemas.microsoft.com/office/drawing/2014/main" id="{36D0C65C-D946-44C4-8BCA-114EFBB2BA20}"/>
                  </a:ext>
                </a:extLst>
              </p:cNvPr>
              <p:cNvSpPr/>
              <p:nvPr/>
            </p:nvSpPr>
            <p:spPr>
              <a:xfrm>
                <a:off x="4551719" y="5640023"/>
                <a:ext cx="122205" cy="496601"/>
              </a:xfrm>
              <a:prstGeom prst="rect">
                <a:avLst/>
              </a:prstGeom>
              <a:grpFill/>
              <a:ln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ru-RU"/>
                </a:defPPr>
                <a:lvl1pPr marL="0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854087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708175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2562261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3416348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4270436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5124523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5978611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6832698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ru-RU"/>
              </a:p>
            </p:txBody>
          </p:sp>
          <p:sp>
            <p:nvSpPr>
              <p:cNvPr id="122" name="Прямоугольник 121">
                <a:extLst>
                  <a:ext uri="{FF2B5EF4-FFF2-40B4-BE49-F238E27FC236}">
                    <a16:creationId xmlns:a16="http://schemas.microsoft.com/office/drawing/2014/main" id="{82B020E8-7165-4DAD-BB02-336124FD84E6}"/>
                  </a:ext>
                </a:extLst>
              </p:cNvPr>
              <p:cNvSpPr/>
              <p:nvPr/>
            </p:nvSpPr>
            <p:spPr>
              <a:xfrm>
                <a:off x="5166927" y="5640023"/>
                <a:ext cx="122205" cy="496601"/>
              </a:xfrm>
              <a:prstGeom prst="rect">
                <a:avLst/>
              </a:prstGeom>
              <a:grpFill/>
              <a:ln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ru-RU"/>
                </a:defPPr>
                <a:lvl1pPr marL="0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854087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708175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2562261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3416348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4270436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5124523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5978611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6832698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ru-RU"/>
              </a:p>
            </p:txBody>
          </p:sp>
          <p:sp>
            <p:nvSpPr>
              <p:cNvPr id="123" name="Скругленный прямоугольник 29">
                <a:extLst>
                  <a:ext uri="{FF2B5EF4-FFF2-40B4-BE49-F238E27FC236}">
                    <a16:creationId xmlns:a16="http://schemas.microsoft.com/office/drawing/2014/main" id="{481C9B20-E041-46EC-A165-97D7166BDC45}"/>
                  </a:ext>
                </a:extLst>
              </p:cNvPr>
              <p:cNvSpPr/>
              <p:nvPr/>
            </p:nvSpPr>
            <p:spPr>
              <a:xfrm>
                <a:off x="4408455" y="5526374"/>
                <a:ext cx="1028700" cy="361950"/>
              </a:xfrm>
              <a:prstGeom prst="roundRect">
                <a:avLst/>
              </a:prstGeom>
              <a:grpFill/>
              <a:ln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ru-RU"/>
                </a:defPPr>
                <a:lvl1pPr marL="0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854087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708175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2562261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3416348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4270436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5124523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5978611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6832698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ru-RU"/>
              </a:p>
            </p:txBody>
          </p:sp>
          <p:grpSp>
            <p:nvGrpSpPr>
              <p:cNvPr id="124" name="Группа 123">
                <a:extLst>
                  <a:ext uri="{FF2B5EF4-FFF2-40B4-BE49-F238E27FC236}">
                    <a16:creationId xmlns:a16="http://schemas.microsoft.com/office/drawing/2014/main" id="{286F82AD-FB63-4BC6-9993-D4D5969781AD}"/>
                  </a:ext>
                </a:extLst>
              </p:cNvPr>
              <p:cNvGrpSpPr/>
              <p:nvPr/>
            </p:nvGrpSpPr>
            <p:grpSpPr>
              <a:xfrm>
                <a:off x="3868446" y="4187894"/>
                <a:ext cx="2108718" cy="1384337"/>
                <a:chOff x="2071396" y="3878128"/>
                <a:chExt cx="2108718" cy="1384337"/>
              </a:xfrm>
              <a:grpFill/>
            </p:grpSpPr>
            <p:sp>
              <p:nvSpPr>
                <p:cNvPr id="126" name="Скругленный прямоугольник 32">
                  <a:extLst>
                    <a:ext uri="{FF2B5EF4-FFF2-40B4-BE49-F238E27FC236}">
                      <a16:creationId xmlns:a16="http://schemas.microsoft.com/office/drawing/2014/main" id="{61D0A3E6-4ED4-41B0-98BC-6FDC38EF9B6B}"/>
                    </a:ext>
                  </a:extLst>
                </p:cNvPr>
                <p:cNvSpPr/>
                <p:nvPr/>
              </p:nvSpPr>
              <p:spPr>
                <a:xfrm>
                  <a:off x="3513827" y="3885758"/>
                  <a:ext cx="339306" cy="103517"/>
                </a:xfrm>
                <a:prstGeom prst="roundRect">
                  <a:avLst/>
                </a:prstGeom>
                <a:grpFill/>
                <a:ln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ru-RU"/>
                  </a:defPPr>
                  <a:lvl1pPr marL="0" algn="l" defTabSz="1708175" rtl="0" eaLnBrk="1" latinLnBrk="0" hangingPunct="1">
                    <a:defRPr sz="3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854087" algn="l" defTabSz="1708175" rtl="0" eaLnBrk="1" latinLnBrk="0" hangingPunct="1">
                    <a:defRPr sz="3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708175" algn="l" defTabSz="1708175" rtl="0" eaLnBrk="1" latinLnBrk="0" hangingPunct="1">
                    <a:defRPr sz="3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2562261" algn="l" defTabSz="1708175" rtl="0" eaLnBrk="1" latinLnBrk="0" hangingPunct="1">
                    <a:defRPr sz="3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3416348" algn="l" defTabSz="1708175" rtl="0" eaLnBrk="1" latinLnBrk="0" hangingPunct="1">
                    <a:defRPr sz="3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4270436" algn="l" defTabSz="1708175" rtl="0" eaLnBrk="1" latinLnBrk="0" hangingPunct="1">
                    <a:defRPr sz="3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5124523" algn="l" defTabSz="1708175" rtl="0" eaLnBrk="1" latinLnBrk="0" hangingPunct="1">
                    <a:defRPr sz="3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5978611" algn="l" defTabSz="1708175" rtl="0" eaLnBrk="1" latinLnBrk="0" hangingPunct="1">
                    <a:defRPr sz="3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6832698" algn="l" defTabSz="1708175" rtl="0" eaLnBrk="1" latinLnBrk="0" hangingPunct="1">
                    <a:defRPr sz="3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ru-RU"/>
                </a:p>
              </p:txBody>
            </p:sp>
            <p:sp>
              <p:nvSpPr>
                <p:cNvPr id="127" name="Скругленный прямоугольник 33">
                  <a:extLst>
                    <a:ext uri="{FF2B5EF4-FFF2-40B4-BE49-F238E27FC236}">
                      <a16:creationId xmlns:a16="http://schemas.microsoft.com/office/drawing/2014/main" id="{72379C86-BA01-4BBC-9D91-5BE76F9DD8F4}"/>
                    </a:ext>
                  </a:extLst>
                </p:cNvPr>
                <p:cNvSpPr/>
                <p:nvPr/>
              </p:nvSpPr>
              <p:spPr>
                <a:xfrm>
                  <a:off x="2372264" y="3878128"/>
                  <a:ext cx="339306" cy="103517"/>
                </a:xfrm>
                <a:prstGeom prst="roundRect">
                  <a:avLst/>
                </a:prstGeom>
                <a:grpFill/>
                <a:ln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ru-RU"/>
                  </a:defPPr>
                  <a:lvl1pPr marL="0" algn="l" defTabSz="1708175" rtl="0" eaLnBrk="1" latinLnBrk="0" hangingPunct="1">
                    <a:defRPr sz="3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854087" algn="l" defTabSz="1708175" rtl="0" eaLnBrk="1" latinLnBrk="0" hangingPunct="1">
                    <a:defRPr sz="3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708175" algn="l" defTabSz="1708175" rtl="0" eaLnBrk="1" latinLnBrk="0" hangingPunct="1">
                    <a:defRPr sz="3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2562261" algn="l" defTabSz="1708175" rtl="0" eaLnBrk="1" latinLnBrk="0" hangingPunct="1">
                    <a:defRPr sz="3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3416348" algn="l" defTabSz="1708175" rtl="0" eaLnBrk="1" latinLnBrk="0" hangingPunct="1">
                    <a:defRPr sz="3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4270436" algn="l" defTabSz="1708175" rtl="0" eaLnBrk="1" latinLnBrk="0" hangingPunct="1">
                    <a:defRPr sz="3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5124523" algn="l" defTabSz="1708175" rtl="0" eaLnBrk="1" latinLnBrk="0" hangingPunct="1">
                    <a:defRPr sz="3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5978611" algn="l" defTabSz="1708175" rtl="0" eaLnBrk="1" latinLnBrk="0" hangingPunct="1">
                    <a:defRPr sz="3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6832698" algn="l" defTabSz="1708175" rtl="0" eaLnBrk="1" latinLnBrk="0" hangingPunct="1">
                    <a:defRPr sz="3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ru-RU"/>
                </a:p>
              </p:txBody>
            </p:sp>
            <p:sp>
              <p:nvSpPr>
                <p:cNvPr id="128" name="Скругленный прямоугольник 34">
                  <a:extLst>
                    <a:ext uri="{FF2B5EF4-FFF2-40B4-BE49-F238E27FC236}">
                      <a16:creationId xmlns:a16="http://schemas.microsoft.com/office/drawing/2014/main" id="{D0D9B82F-D2CE-4ECE-84C0-B8B4989B0BE3}"/>
                    </a:ext>
                  </a:extLst>
                </p:cNvPr>
                <p:cNvSpPr/>
                <p:nvPr/>
              </p:nvSpPr>
              <p:spPr>
                <a:xfrm>
                  <a:off x="2071396" y="3937518"/>
                  <a:ext cx="2108718" cy="1324947"/>
                </a:xfrm>
                <a:prstGeom prst="roundRect">
                  <a:avLst/>
                </a:prstGeom>
                <a:grpFill/>
                <a:ln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ru-RU"/>
                  </a:defPPr>
                  <a:lvl1pPr marL="0" algn="l" defTabSz="1708175" rtl="0" eaLnBrk="1" latinLnBrk="0" hangingPunct="1">
                    <a:defRPr sz="3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854087" algn="l" defTabSz="1708175" rtl="0" eaLnBrk="1" latinLnBrk="0" hangingPunct="1">
                    <a:defRPr sz="3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708175" algn="l" defTabSz="1708175" rtl="0" eaLnBrk="1" latinLnBrk="0" hangingPunct="1">
                    <a:defRPr sz="3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2562261" algn="l" defTabSz="1708175" rtl="0" eaLnBrk="1" latinLnBrk="0" hangingPunct="1">
                    <a:defRPr sz="3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3416348" algn="l" defTabSz="1708175" rtl="0" eaLnBrk="1" latinLnBrk="0" hangingPunct="1">
                    <a:defRPr sz="3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4270436" algn="l" defTabSz="1708175" rtl="0" eaLnBrk="1" latinLnBrk="0" hangingPunct="1">
                    <a:defRPr sz="3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5124523" algn="l" defTabSz="1708175" rtl="0" eaLnBrk="1" latinLnBrk="0" hangingPunct="1">
                    <a:defRPr sz="3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5978611" algn="l" defTabSz="1708175" rtl="0" eaLnBrk="1" latinLnBrk="0" hangingPunct="1">
                    <a:defRPr sz="3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6832698" algn="l" defTabSz="1708175" rtl="0" eaLnBrk="1" latinLnBrk="0" hangingPunct="1">
                    <a:defRPr sz="3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ru-RU" baseline="-25000" dirty="0"/>
                </a:p>
              </p:txBody>
            </p:sp>
          </p:grpSp>
          <p:sp>
            <p:nvSpPr>
              <p:cNvPr id="125" name="Прямоугольник 124">
                <a:extLst>
                  <a:ext uri="{FF2B5EF4-FFF2-40B4-BE49-F238E27FC236}">
                    <a16:creationId xmlns:a16="http://schemas.microsoft.com/office/drawing/2014/main" id="{89ADA583-D93B-4920-9D5C-918D6822ED7D}"/>
                  </a:ext>
                </a:extLst>
              </p:cNvPr>
              <p:cNvSpPr/>
              <p:nvPr/>
            </p:nvSpPr>
            <p:spPr>
              <a:xfrm>
                <a:off x="4402105" y="5981700"/>
                <a:ext cx="1041400" cy="88900"/>
              </a:xfrm>
              <a:prstGeom prst="rect">
                <a:avLst/>
              </a:prstGeom>
              <a:grpFill/>
              <a:ln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ru-RU"/>
                </a:defPPr>
                <a:lvl1pPr marL="0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854087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708175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2562261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3416348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4270436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5124523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5978611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6832698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ru-RU"/>
              </a:p>
            </p:txBody>
          </p:sp>
        </p:grpSp>
        <p:grpSp>
          <p:nvGrpSpPr>
            <p:cNvPr id="103" name="Группа 102">
              <a:extLst>
                <a:ext uri="{FF2B5EF4-FFF2-40B4-BE49-F238E27FC236}">
                  <a16:creationId xmlns:a16="http://schemas.microsoft.com/office/drawing/2014/main" id="{200284F5-4BBE-4813-A4A1-B97DF220F1DA}"/>
                </a:ext>
              </a:extLst>
            </p:cNvPr>
            <p:cNvGrpSpPr/>
            <p:nvPr/>
          </p:nvGrpSpPr>
          <p:grpSpPr>
            <a:xfrm rot="5400000">
              <a:off x="3868448" y="7000504"/>
              <a:ext cx="2108718" cy="1948730"/>
              <a:chOff x="3868446" y="4187894"/>
              <a:chExt cx="2108718" cy="1948730"/>
            </a:xfrm>
            <a:grpFill/>
          </p:grpSpPr>
          <p:sp>
            <p:nvSpPr>
              <p:cNvPr id="113" name="Прямоугольник 112">
                <a:extLst>
                  <a:ext uri="{FF2B5EF4-FFF2-40B4-BE49-F238E27FC236}">
                    <a16:creationId xmlns:a16="http://schemas.microsoft.com/office/drawing/2014/main" id="{0861DABE-C179-4898-851E-80BF3F2DC58A}"/>
                  </a:ext>
                </a:extLst>
              </p:cNvPr>
              <p:cNvSpPr/>
              <p:nvPr/>
            </p:nvSpPr>
            <p:spPr>
              <a:xfrm>
                <a:off x="4551719" y="5640023"/>
                <a:ext cx="122205" cy="496601"/>
              </a:xfrm>
              <a:prstGeom prst="rect">
                <a:avLst/>
              </a:prstGeom>
              <a:grpFill/>
              <a:ln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ru-RU"/>
                </a:defPPr>
                <a:lvl1pPr marL="0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854087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708175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2562261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3416348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4270436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5124523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5978611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6832698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ru-RU"/>
              </a:p>
            </p:txBody>
          </p:sp>
          <p:sp>
            <p:nvSpPr>
              <p:cNvPr id="114" name="Прямоугольник 113">
                <a:extLst>
                  <a:ext uri="{FF2B5EF4-FFF2-40B4-BE49-F238E27FC236}">
                    <a16:creationId xmlns:a16="http://schemas.microsoft.com/office/drawing/2014/main" id="{0FBF7C78-43C5-4A07-B61F-94ABB43B9CA1}"/>
                  </a:ext>
                </a:extLst>
              </p:cNvPr>
              <p:cNvSpPr/>
              <p:nvPr/>
            </p:nvSpPr>
            <p:spPr>
              <a:xfrm>
                <a:off x="5166927" y="5640023"/>
                <a:ext cx="122205" cy="496601"/>
              </a:xfrm>
              <a:prstGeom prst="rect">
                <a:avLst/>
              </a:prstGeom>
              <a:grpFill/>
              <a:ln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ru-RU"/>
                </a:defPPr>
                <a:lvl1pPr marL="0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854087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708175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2562261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3416348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4270436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5124523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5978611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6832698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ru-RU"/>
              </a:p>
            </p:txBody>
          </p:sp>
          <p:sp>
            <p:nvSpPr>
              <p:cNvPr id="115" name="Скругленный прямоугольник 21">
                <a:extLst>
                  <a:ext uri="{FF2B5EF4-FFF2-40B4-BE49-F238E27FC236}">
                    <a16:creationId xmlns:a16="http://schemas.microsoft.com/office/drawing/2014/main" id="{775EC0D9-171A-4DCC-B76B-6E45844A1793}"/>
                  </a:ext>
                </a:extLst>
              </p:cNvPr>
              <p:cNvSpPr/>
              <p:nvPr/>
            </p:nvSpPr>
            <p:spPr>
              <a:xfrm>
                <a:off x="4408455" y="5526374"/>
                <a:ext cx="1028700" cy="361950"/>
              </a:xfrm>
              <a:prstGeom prst="roundRect">
                <a:avLst/>
              </a:prstGeom>
              <a:grpFill/>
              <a:ln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ru-RU"/>
                </a:defPPr>
                <a:lvl1pPr marL="0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854087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708175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2562261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3416348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4270436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5124523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5978611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6832698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ru-RU"/>
              </a:p>
            </p:txBody>
          </p:sp>
          <p:grpSp>
            <p:nvGrpSpPr>
              <p:cNvPr id="116" name="Группа 115">
                <a:extLst>
                  <a:ext uri="{FF2B5EF4-FFF2-40B4-BE49-F238E27FC236}">
                    <a16:creationId xmlns:a16="http://schemas.microsoft.com/office/drawing/2014/main" id="{0FF5425F-4335-48C9-8ADA-431680B4F6B6}"/>
                  </a:ext>
                </a:extLst>
              </p:cNvPr>
              <p:cNvGrpSpPr/>
              <p:nvPr/>
            </p:nvGrpSpPr>
            <p:grpSpPr>
              <a:xfrm>
                <a:off x="3868446" y="4187894"/>
                <a:ext cx="2108718" cy="1384337"/>
                <a:chOff x="2071396" y="3878128"/>
                <a:chExt cx="2108718" cy="1384337"/>
              </a:xfrm>
              <a:grpFill/>
            </p:grpSpPr>
            <p:sp>
              <p:nvSpPr>
                <p:cNvPr id="118" name="Скругленный прямоугольник 24">
                  <a:extLst>
                    <a:ext uri="{FF2B5EF4-FFF2-40B4-BE49-F238E27FC236}">
                      <a16:creationId xmlns:a16="http://schemas.microsoft.com/office/drawing/2014/main" id="{30399236-9452-4CA8-A084-99FF440A9243}"/>
                    </a:ext>
                  </a:extLst>
                </p:cNvPr>
                <p:cNvSpPr/>
                <p:nvPr/>
              </p:nvSpPr>
              <p:spPr>
                <a:xfrm>
                  <a:off x="3513827" y="3885758"/>
                  <a:ext cx="339306" cy="103517"/>
                </a:xfrm>
                <a:prstGeom prst="roundRect">
                  <a:avLst/>
                </a:prstGeom>
                <a:grpFill/>
                <a:ln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ru-RU"/>
                  </a:defPPr>
                  <a:lvl1pPr marL="0" algn="l" defTabSz="1708175" rtl="0" eaLnBrk="1" latinLnBrk="0" hangingPunct="1">
                    <a:defRPr sz="3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854087" algn="l" defTabSz="1708175" rtl="0" eaLnBrk="1" latinLnBrk="0" hangingPunct="1">
                    <a:defRPr sz="3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708175" algn="l" defTabSz="1708175" rtl="0" eaLnBrk="1" latinLnBrk="0" hangingPunct="1">
                    <a:defRPr sz="3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2562261" algn="l" defTabSz="1708175" rtl="0" eaLnBrk="1" latinLnBrk="0" hangingPunct="1">
                    <a:defRPr sz="3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3416348" algn="l" defTabSz="1708175" rtl="0" eaLnBrk="1" latinLnBrk="0" hangingPunct="1">
                    <a:defRPr sz="3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4270436" algn="l" defTabSz="1708175" rtl="0" eaLnBrk="1" latinLnBrk="0" hangingPunct="1">
                    <a:defRPr sz="3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5124523" algn="l" defTabSz="1708175" rtl="0" eaLnBrk="1" latinLnBrk="0" hangingPunct="1">
                    <a:defRPr sz="3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5978611" algn="l" defTabSz="1708175" rtl="0" eaLnBrk="1" latinLnBrk="0" hangingPunct="1">
                    <a:defRPr sz="3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6832698" algn="l" defTabSz="1708175" rtl="0" eaLnBrk="1" latinLnBrk="0" hangingPunct="1">
                    <a:defRPr sz="3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ru-RU"/>
                </a:p>
              </p:txBody>
            </p:sp>
            <p:sp>
              <p:nvSpPr>
                <p:cNvPr id="119" name="Скругленный прямоугольник 25">
                  <a:extLst>
                    <a:ext uri="{FF2B5EF4-FFF2-40B4-BE49-F238E27FC236}">
                      <a16:creationId xmlns:a16="http://schemas.microsoft.com/office/drawing/2014/main" id="{B8B031B0-E081-489D-A6FE-290509C5AC42}"/>
                    </a:ext>
                  </a:extLst>
                </p:cNvPr>
                <p:cNvSpPr/>
                <p:nvPr/>
              </p:nvSpPr>
              <p:spPr>
                <a:xfrm>
                  <a:off x="2372264" y="3878128"/>
                  <a:ext cx="339306" cy="103517"/>
                </a:xfrm>
                <a:prstGeom prst="roundRect">
                  <a:avLst/>
                </a:prstGeom>
                <a:grpFill/>
                <a:ln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ru-RU"/>
                  </a:defPPr>
                  <a:lvl1pPr marL="0" algn="l" defTabSz="1708175" rtl="0" eaLnBrk="1" latinLnBrk="0" hangingPunct="1">
                    <a:defRPr sz="3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854087" algn="l" defTabSz="1708175" rtl="0" eaLnBrk="1" latinLnBrk="0" hangingPunct="1">
                    <a:defRPr sz="3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708175" algn="l" defTabSz="1708175" rtl="0" eaLnBrk="1" latinLnBrk="0" hangingPunct="1">
                    <a:defRPr sz="3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2562261" algn="l" defTabSz="1708175" rtl="0" eaLnBrk="1" latinLnBrk="0" hangingPunct="1">
                    <a:defRPr sz="3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3416348" algn="l" defTabSz="1708175" rtl="0" eaLnBrk="1" latinLnBrk="0" hangingPunct="1">
                    <a:defRPr sz="3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4270436" algn="l" defTabSz="1708175" rtl="0" eaLnBrk="1" latinLnBrk="0" hangingPunct="1">
                    <a:defRPr sz="3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5124523" algn="l" defTabSz="1708175" rtl="0" eaLnBrk="1" latinLnBrk="0" hangingPunct="1">
                    <a:defRPr sz="3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5978611" algn="l" defTabSz="1708175" rtl="0" eaLnBrk="1" latinLnBrk="0" hangingPunct="1">
                    <a:defRPr sz="3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6832698" algn="l" defTabSz="1708175" rtl="0" eaLnBrk="1" latinLnBrk="0" hangingPunct="1">
                    <a:defRPr sz="3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ru-RU"/>
                </a:p>
              </p:txBody>
            </p:sp>
            <p:sp>
              <p:nvSpPr>
                <p:cNvPr id="120" name="Скругленный прямоугольник 26">
                  <a:extLst>
                    <a:ext uri="{FF2B5EF4-FFF2-40B4-BE49-F238E27FC236}">
                      <a16:creationId xmlns:a16="http://schemas.microsoft.com/office/drawing/2014/main" id="{8F9D7566-B443-484C-AA48-F800DCE8B158}"/>
                    </a:ext>
                  </a:extLst>
                </p:cNvPr>
                <p:cNvSpPr/>
                <p:nvPr/>
              </p:nvSpPr>
              <p:spPr>
                <a:xfrm>
                  <a:off x="2071396" y="3937518"/>
                  <a:ext cx="2108718" cy="1324947"/>
                </a:xfrm>
                <a:prstGeom prst="roundRect">
                  <a:avLst/>
                </a:prstGeom>
                <a:grpFill/>
                <a:ln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ru-RU"/>
                  </a:defPPr>
                  <a:lvl1pPr marL="0" algn="l" defTabSz="1708175" rtl="0" eaLnBrk="1" latinLnBrk="0" hangingPunct="1">
                    <a:defRPr sz="3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854087" algn="l" defTabSz="1708175" rtl="0" eaLnBrk="1" latinLnBrk="0" hangingPunct="1">
                    <a:defRPr sz="3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708175" algn="l" defTabSz="1708175" rtl="0" eaLnBrk="1" latinLnBrk="0" hangingPunct="1">
                    <a:defRPr sz="3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2562261" algn="l" defTabSz="1708175" rtl="0" eaLnBrk="1" latinLnBrk="0" hangingPunct="1">
                    <a:defRPr sz="3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3416348" algn="l" defTabSz="1708175" rtl="0" eaLnBrk="1" latinLnBrk="0" hangingPunct="1">
                    <a:defRPr sz="3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4270436" algn="l" defTabSz="1708175" rtl="0" eaLnBrk="1" latinLnBrk="0" hangingPunct="1">
                    <a:defRPr sz="3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5124523" algn="l" defTabSz="1708175" rtl="0" eaLnBrk="1" latinLnBrk="0" hangingPunct="1">
                    <a:defRPr sz="3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5978611" algn="l" defTabSz="1708175" rtl="0" eaLnBrk="1" latinLnBrk="0" hangingPunct="1">
                    <a:defRPr sz="3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6832698" algn="l" defTabSz="1708175" rtl="0" eaLnBrk="1" latinLnBrk="0" hangingPunct="1">
                    <a:defRPr sz="3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ru-RU" baseline="-25000" dirty="0"/>
                </a:p>
              </p:txBody>
            </p:sp>
          </p:grpSp>
          <p:sp>
            <p:nvSpPr>
              <p:cNvPr id="117" name="Прямоугольник 116">
                <a:extLst>
                  <a:ext uri="{FF2B5EF4-FFF2-40B4-BE49-F238E27FC236}">
                    <a16:creationId xmlns:a16="http://schemas.microsoft.com/office/drawing/2014/main" id="{ABF27D80-93BA-4EFA-879F-76EB9F5919D3}"/>
                  </a:ext>
                </a:extLst>
              </p:cNvPr>
              <p:cNvSpPr/>
              <p:nvPr/>
            </p:nvSpPr>
            <p:spPr>
              <a:xfrm>
                <a:off x="4402105" y="5981700"/>
                <a:ext cx="1041400" cy="88900"/>
              </a:xfrm>
              <a:prstGeom prst="rect">
                <a:avLst/>
              </a:prstGeom>
              <a:grpFill/>
              <a:ln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ru-RU"/>
                </a:defPPr>
                <a:lvl1pPr marL="0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854087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708175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2562261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3416348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4270436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5124523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5978611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6832698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ru-RU"/>
              </a:p>
            </p:txBody>
          </p:sp>
        </p:grpSp>
        <p:grpSp>
          <p:nvGrpSpPr>
            <p:cNvPr id="104" name="Группа 103">
              <a:extLst>
                <a:ext uri="{FF2B5EF4-FFF2-40B4-BE49-F238E27FC236}">
                  <a16:creationId xmlns:a16="http://schemas.microsoft.com/office/drawing/2014/main" id="{24EB547B-86D0-4157-80FA-577A59DDB582}"/>
                </a:ext>
              </a:extLst>
            </p:cNvPr>
            <p:cNvGrpSpPr/>
            <p:nvPr/>
          </p:nvGrpSpPr>
          <p:grpSpPr>
            <a:xfrm rot="5400000">
              <a:off x="3868447" y="1291669"/>
              <a:ext cx="2108718" cy="1948730"/>
              <a:chOff x="3868446" y="4187894"/>
              <a:chExt cx="2108718" cy="1948730"/>
            </a:xfrm>
            <a:grpFill/>
          </p:grpSpPr>
          <p:sp>
            <p:nvSpPr>
              <p:cNvPr id="105" name="Прямоугольник 104">
                <a:extLst>
                  <a:ext uri="{FF2B5EF4-FFF2-40B4-BE49-F238E27FC236}">
                    <a16:creationId xmlns:a16="http://schemas.microsoft.com/office/drawing/2014/main" id="{085220F6-7A98-4D50-9790-3817B28AA09F}"/>
                  </a:ext>
                </a:extLst>
              </p:cNvPr>
              <p:cNvSpPr/>
              <p:nvPr/>
            </p:nvSpPr>
            <p:spPr>
              <a:xfrm>
                <a:off x="4551719" y="5640023"/>
                <a:ext cx="122205" cy="496601"/>
              </a:xfrm>
              <a:prstGeom prst="rect">
                <a:avLst/>
              </a:prstGeom>
              <a:grpFill/>
              <a:ln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ru-RU"/>
                </a:defPPr>
                <a:lvl1pPr marL="0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854087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708175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2562261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3416348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4270436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5124523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5978611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6832698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ru-RU"/>
              </a:p>
            </p:txBody>
          </p:sp>
          <p:sp>
            <p:nvSpPr>
              <p:cNvPr id="106" name="Прямоугольник 105">
                <a:extLst>
                  <a:ext uri="{FF2B5EF4-FFF2-40B4-BE49-F238E27FC236}">
                    <a16:creationId xmlns:a16="http://schemas.microsoft.com/office/drawing/2014/main" id="{1C9A3824-9CCC-4477-A170-8F391144B029}"/>
                  </a:ext>
                </a:extLst>
              </p:cNvPr>
              <p:cNvSpPr/>
              <p:nvPr/>
            </p:nvSpPr>
            <p:spPr>
              <a:xfrm>
                <a:off x="5166927" y="5640023"/>
                <a:ext cx="122205" cy="496601"/>
              </a:xfrm>
              <a:prstGeom prst="rect">
                <a:avLst/>
              </a:prstGeom>
              <a:grpFill/>
              <a:ln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ru-RU"/>
                </a:defPPr>
                <a:lvl1pPr marL="0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854087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708175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2562261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3416348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4270436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5124523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5978611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6832698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ru-RU"/>
              </a:p>
            </p:txBody>
          </p:sp>
          <p:sp>
            <p:nvSpPr>
              <p:cNvPr id="107" name="Скругленный прямоугольник 13">
                <a:extLst>
                  <a:ext uri="{FF2B5EF4-FFF2-40B4-BE49-F238E27FC236}">
                    <a16:creationId xmlns:a16="http://schemas.microsoft.com/office/drawing/2014/main" id="{68AA5EC8-9D41-4D54-B315-B0C8C5A79FD3}"/>
                  </a:ext>
                </a:extLst>
              </p:cNvPr>
              <p:cNvSpPr/>
              <p:nvPr/>
            </p:nvSpPr>
            <p:spPr>
              <a:xfrm>
                <a:off x="4408455" y="5526374"/>
                <a:ext cx="1028700" cy="361950"/>
              </a:xfrm>
              <a:prstGeom prst="roundRect">
                <a:avLst/>
              </a:prstGeom>
              <a:grpFill/>
              <a:ln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ru-RU"/>
                </a:defPPr>
                <a:lvl1pPr marL="0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854087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708175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2562261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3416348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4270436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5124523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5978611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6832698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ru-RU"/>
              </a:p>
            </p:txBody>
          </p:sp>
          <p:grpSp>
            <p:nvGrpSpPr>
              <p:cNvPr id="108" name="Группа 107">
                <a:extLst>
                  <a:ext uri="{FF2B5EF4-FFF2-40B4-BE49-F238E27FC236}">
                    <a16:creationId xmlns:a16="http://schemas.microsoft.com/office/drawing/2014/main" id="{1619E55E-61C9-4F4E-9728-46AE734F1359}"/>
                  </a:ext>
                </a:extLst>
              </p:cNvPr>
              <p:cNvGrpSpPr/>
              <p:nvPr/>
            </p:nvGrpSpPr>
            <p:grpSpPr>
              <a:xfrm>
                <a:off x="3868446" y="4187894"/>
                <a:ext cx="2108718" cy="1384337"/>
                <a:chOff x="2071396" y="3878128"/>
                <a:chExt cx="2108718" cy="1384337"/>
              </a:xfrm>
              <a:grpFill/>
            </p:grpSpPr>
            <p:sp>
              <p:nvSpPr>
                <p:cNvPr id="110" name="Скругленный прямоугольник 16">
                  <a:extLst>
                    <a:ext uri="{FF2B5EF4-FFF2-40B4-BE49-F238E27FC236}">
                      <a16:creationId xmlns:a16="http://schemas.microsoft.com/office/drawing/2014/main" id="{25680090-D47D-404C-96A9-242B1F53F4D8}"/>
                    </a:ext>
                  </a:extLst>
                </p:cNvPr>
                <p:cNvSpPr/>
                <p:nvPr/>
              </p:nvSpPr>
              <p:spPr>
                <a:xfrm>
                  <a:off x="3513827" y="3885758"/>
                  <a:ext cx="339306" cy="103517"/>
                </a:xfrm>
                <a:prstGeom prst="roundRect">
                  <a:avLst/>
                </a:prstGeom>
                <a:grpFill/>
                <a:ln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ru-RU"/>
                  </a:defPPr>
                  <a:lvl1pPr marL="0" algn="l" defTabSz="1708175" rtl="0" eaLnBrk="1" latinLnBrk="0" hangingPunct="1">
                    <a:defRPr sz="3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854087" algn="l" defTabSz="1708175" rtl="0" eaLnBrk="1" latinLnBrk="0" hangingPunct="1">
                    <a:defRPr sz="3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708175" algn="l" defTabSz="1708175" rtl="0" eaLnBrk="1" latinLnBrk="0" hangingPunct="1">
                    <a:defRPr sz="3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2562261" algn="l" defTabSz="1708175" rtl="0" eaLnBrk="1" latinLnBrk="0" hangingPunct="1">
                    <a:defRPr sz="3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3416348" algn="l" defTabSz="1708175" rtl="0" eaLnBrk="1" latinLnBrk="0" hangingPunct="1">
                    <a:defRPr sz="3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4270436" algn="l" defTabSz="1708175" rtl="0" eaLnBrk="1" latinLnBrk="0" hangingPunct="1">
                    <a:defRPr sz="3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5124523" algn="l" defTabSz="1708175" rtl="0" eaLnBrk="1" latinLnBrk="0" hangingPunct="1">
                    <a:defRPr sz="3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5978611" algn="l" defTabSz="1708175" rtl="0" eaLnBrk="1" latinLnBrk="0" hangingPunct="1">
                    <a:defRPr sz="3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6832698" algn="l" defTabSz="1708175" rtl="0" eaLnBrk="1" latinLnBrk="0" hangingPunct="1">
                    <a:defRPr sz="3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ru-RU"/>
                </a:p>
              </p:txBody>
            </p:sp>
            <p:sp>
              <p:nvSpPr>
                <p:cNvPr id="111" name="Скругленный прямоугольник 17">
                  <a:extLst>
                    <a:ext uri="{FF2B5EF4-FFF2-40B4-BE49-F238E27FC236}">
                      <a16:creationId xmlns:a16="http://schemas.microsoft.com/office/drawing/2014/main" id="{160EB856-A007-4B9A-907B-4AAE33B51488}"/>
                    </a:ext>
                  </a:extLst>
                </p:cNvPr>
                <p:cNvSpPr/>
                <p:nvPr/>
              </p:nvSpPr>
              <p:spPr>
                <a:xfrm>
                  <a:off x="2372264" y="3878128"/>
                  <a:ext cx="339306" cy="103517"/>
                </a:xfrm>
                <a:prstGeom prst="roundRect">
                  <a:avLst/>
                </a:prstGeom>
                <a:grpFill/>
                <a:ln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ru-RU"/>
                  </a:defPPr>
                  <a:lvl1pPr marL="0" algn="l" defTabSz="1708175" rtl="0" eaLnBrk="1" latinLnBrk="0" hangingPunct="1">
                    <a:defRPr sz="3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854087" algn="l" defTabSz="1708175" rtl="0" eaLnBrk="1" latinLnBrk="0" hangingPunct="1">
                    <a:defRPr sz="3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708175" algn="l" defTabSz="1708175" rtl="0" eaLnBrk="1" latinLnBrk="0" hangingPunct="1">
                    <a:defRPr sz="3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2562261" algn="l" defTabSz="1708175" rtl="0" eaLnBrk="1" latinLnBrk="0" hangingPunct="1">
                    <a:defRPr sz="3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3416348" algn="l" defTabSz="1708175" rtl="0" eaLnBrk="1" latinLnBrk="0" hangingPunct="1">
                    <a:defRPr sz="3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4270436" algn="l" defTabSz="1708175" rtl="0" eaLnBrk="1" latinLnBrk="0" hangingPunct="1">
                    <a:defRPr sz="3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5124523" algn="l" defTabSz="1708175" rtl="0" eaLnBrk="1" latinLnBrk="0" hangingPunct="1">
                    <a:defRPr sz="3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5978611" algn="l" defTabSz="1708175" rtl="0" eaLnBrk="1" latinLnBrk="0" hangingPunct="1">
                    <a:defRPr sz="3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6832698" algn="l" defTabSz="1708175" rtl="0" eaLnBrk="1" latinLnBrk="0" hangingPunct="1">
                    <a:defRPr sz="3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ru-RU"/>
                </a:p>
              </p:txBody>
            </p:sp>
            <p:sp>
              <p:nvSpPr>
                <p:cNvPr id="112" name="Скругленный прямоугольник 18">
                  <a:extLst>
                    <a:ext uri="{FF2B5EF4-FFF2-40B4-BE49-F238E27FC236}">
                      <a16:creationId xmlns:a16="http://schemas.microsoft.com/office/drawing/2014/main" id="{64C64052-3B81-4F0C-92D1-64A737A67C81}"/>
                    </a:ext>
                  </a:extLst>
                </p:cNvPr>
                <p:cNvSpPr/>
                <p:nvPr/>
              </p:nvSpPr>
              <p:spPr>
                <a:xfrm>
                  <a:off x="2071396" y="3937518"/>
                  <a:ext cx="2108718" cy="1324947"/>
                </a:xfrm>
                <a:prstGeom prst="roundRect">
                  <a:avLst/>
                </a:prstGeom>
                <a:grpFill/>
                <a:ln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ru-RU"/>
                  </a:defPPr>
                  <a:lvl1pPr marL="0" algn="l" defTabSz="1708175" rtl="0" eaLnBrk="1" latinLnBrk="0" hangingPunct="1">
                    <a:defRPr sz="3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854087" algn="l" defTabSz="1708175" rtl="0" eaLnBrk="1" latinLnBrk="0" hangingPunct="1">
                    <a:defRPr sz="3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708175" algn="l" defTabSz="1708175" rtl="0" eaLnBrk="1" latinLnBrk="0" hangingPunct="1">
                    <a:defRPr sz="3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2562261" algn="l" defTabSz="1708175" rtl="0" eaLnBrk="1" latinLnBrk="0" hangingPunct="1">
                    <a:defRPr sz="3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3416348" algn="l" defTabSz="1708175" rtl="0" eaLnBrk="1" latinLnBrk="0" hangingPunct="1">
                    <a:defRPr sz="3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4270436" algn="l" defTabSz="1708175" rtl="0" eaLnBrk="1" latinLnBrk="0" hangingPunct="1">
                    <a:defRPr sz="3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5124523" algn="l" defTabSz="1708175" rtl="0" eaLnBrk="1" latinLnBrk="0" hangingPunct="1">
                    <a:defRPr sz="3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5978611" algn="l" defTabSz="1708175" rtl="0" eaLnBrk="1" latinLnBrk="0" hangingPunct="1">
                    <a:defRPr sz="3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6832698" algn="l" defTabSz="1708175" rtl="0" eaLnBrk="1" latinLnBrk="0" hangingPunct="1">
                    <a:defRPr sz="3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ru-RU" baseline="-25000" dirty="0"/>
                </a:p>
              </p:txBody>
            </p:sp>
          </p:grpSp>
          <p:sp>
            <p:nvSpPr>
              <p:cNvPr id="109" name="Прямоугольник 108">
                <a:extLst>
                  <a:ext uri="{FF2B5EF4-FFF2-40B4-BE49-F238E27FC236}">
                    <a16:creationId xmlns:a16="http://schemas.microsoft.com/office/drawing/2014/main" id="{34C32D8E-32FB-4EEE-97F7-24A0A9AE3547}"/>
                  </a:ext>
                </a:extLst>
              </p:cNvPr>
              <p:cNvSpPr/>
              <p:nvPr/>
            </p:nvSpPr>
            <p:spPr>
              <a:xfrm>
                <a:off x="4402105" y="5981700"/>
                <a:ext cx="1041400" cy="88900"/>
              </a:xfrm>
              <a:prstGeom prst="rect">
                <a:avLst/>
              </a:prstGeom>
              <a:grpFill/>
              <a:ln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ru-RU"/>
                </a:defPPr>
                <a:lvl1pPr marL="0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854087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708175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2562261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3416348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4270436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5124523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5978611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6832698" algn="l" defTabSz="1708175" rtl="0" eaLnBrk="1" latinLnBrk="0" hangingPunct="1">
                  <a:defRPr sz="3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ru-RU"/>
              </a:p>
            </p:txBody>
          </p:sp>
        </p:grpSp>
      </p:grpSp>
      <p:sp>
        <p:nvSpPr>
          <p:cNvPr id="129" name="TextBox 128">
            <a:extLst>
              <a:ext uri="{FF2B5EF4-FFF2-40B4-BE49-F238E27FC236}">
                <a16:creationId xmlns:a16="http://schemas.microsoft.com/office/drawing/2014/main" id="{796086D8-FAF6-4E64-A658-DF306D5CFAA9}"/>
              </a:ext>
            </a:extLst>
          </p:cNvPr>
          <p:cNvSpPr txBox="1"/>
          <p:nvPr/>
        </p:nvSpPr>
        <p:spPr>
          <a:xfrm>
            <a:off x="2275094" y="2978989"/>
            <a:ext cx="39950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b="1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В1</a:t>
            </a:r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7DF97CF9-84BD-4697-A424-2D8C7A33AE16}"/>
              </a:ext>
            </a:extLst>
          </p:cNvPr>
          <p:cNvSpPr txBox="1"/>
          <p:nvPr/>
        </p:nvSpPr>
        <p:spPr>
          <a:xfrm>
            <a:off x="3189422" y="2978989"/>
            <a:ext cx="39950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b="1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В2</a:t>
            </a:r>
          </a:p>
        </p:txBody>
      </p:sp>
      <p:sp>
        <p:nvSpPr>
          <p:cNvPr id="131" name="TextBox 130">
            <a:extLst>
              <a:ext uri="{FF2B5EF4-FFF2-40B4-BE49-F238E27FC236}">
                <a16:creationId xmlns:a16="http://schemas.microsoft.com/office/drawing/2014/main" id="{BE62EBA1-03E7-47B7-8AFC-BFA597243DDE}"/>
              </a:ext>
            </a:extLst>
          </p:cNvPr>
          <p:cNvSpPr txBox="1"/>
          <p:nvPr/>
        </p:nvSpPr>
        <p:spPr>
          <a:xfrm>
            <a:off x="4090113" y="2965253"/>
            <a:ext cx="39950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b="1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В3</a:t>
            </a:r>
          </a:p>
        </p:txBody>
      </p:sp>
      <p:sp>
        <p:nvSpPr>
          <p:cNvPr id="132" name="TextBox 131">
            <a:extLst>
              <a:ext uri="{FF2B5EF4-FFF2-40B4-BE49-F238E27FC236}">
                <a16:creationId xmlns:a16="http://schemas.microsoft.com/office/drawing/2014/main" id="{52EB993C-6066-487B-A72A-E867EB155C4B}"/>
              </a:ext>
            </a:extLst>
          </p:cNvPr>
          <p:cNvSpPr txBox="1"/>
          <p:nvPr/>
        </p:nvSpPr>
        <p:spPr>
          <a:xfrm>
            <a:off x="2232699" y="3777080"/>
            <a:ext cx="37971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b="1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Б1</a:t>
            </a:r>
          </a:p>
        </p:txBody>
      </p:sp>
      <p:sp>
        <p:nvSpPr>
          <p:cNvPr id="133" name="TextBox 132">
            <a:extLst>
              <a:ext uri="{FF2B5EF4-FFF2-40B4-BE49-F238E27FC236}">
                <a16:creationId xmlns:a16="http://schemas.microsoft.com/office/drawing/2014/main" id="{039A6076-2F4D-45F9-9AD3-A0083CF5B289}"/>
              </a:ext>
            </a:extLst>
          </p:cNvPr>
          <p:cNvSpPr txBox="1"/>
          <p:nvPr/>
        </p:nvSpPr>
        <p:spPr>
          <a:xfrm>
            <a:off x="3161422" y="3804843"/>
            <a:ext cx="37971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b="1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Б2</a:t>
            </a:r>
          </a:p>
        </p:txBody>
      </p:sp>
      <p:sp>
        <p:nvSpPr>
          <p:cNvPr id="134" name="TextBox 133">
            <a:extLst>
              <a:ext uri="{FF2B5EF4-FFF2-40B4-BE49-F238E27FC236}">
                <a16:creationId xmlns:a16="http://schemas.microsoft.com/office/drawing/2014/main" id="{6B00C988-0463-43F5-8F27-DC32FF43A4D5}"/>
              </a:ext>
            </a:extLst>
          </p:cNvPr>
          <p:cNvSpPr txBox="1"/>
          <p:nvPr/>
        </p:nvSpPr>
        <p:spPr>
          <a:xfrm>
            <a:off x="4089836" y="3813097"/>
            <a:ext cx="37971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b="1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Б3</a:t>
            </a:r>
          </a:p>
        </p:txBody>
      </p:sp>
      <p:sp>
        <p:nvSpPr>
          <p:cNvPr id="147" name="TextBox 146">
            <a:extLst>
              <a:ext uri="{FF2B5EF4-FFF2-40B4-BE49-F238E27FC236}">
                <a16:creationId xmlns:a16="http://schemas.microsoft.com/office/drawing/2014/main" id="{F5C70FDA-4A89-48A0-AF8F-5707D97FE908}"/>
              </a:ext>
            </a:extLst>
          </p:cNvPr>
          <p:cNvSpPr txBox="1"/>
          <p:nvPr/>
        </p:nvSpPr>
        <p:spPr>
          <a:xfrm>
            <a:off x="2275094" y="4656712"/>
            <a:ext cx="37971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b="1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А1</a:t>
            </a:r>
          </a:p>
        </p:txBody>
      </p:sp>
      <p:sp>
        <p:nvSpPr>
          <p:cNvPr id="148" name="TextBox 147">
            <a:extLst>
              <a:ext uri="{FF2B5EF4-FFF2-40B4-BE49-F238E27FC236}">
                <a16:creationId xmlns:a16="http://schemas.microsoft.com/office/drawing/2014/main" id="{5C451869-2AC2-4FA9-8544-76A7E84AE5FE}"/>
              </a:ext>
            </a:extLst>
          </p:cNvPr>
          <p:cNvSpPr txBox="1"/>
          <p:nvPr/>
        </p:nvSpPr>
        <p:spPr>
          <a:xfrm>
            <a:off x="3203990" y="4669547"/>
            <a:ext cx="37971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b="1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А2</a:t>
            </a:r>
          </a:p>
        </p:txBody>
      </p:sp>
      <p:sp>
        <p:nvSpPr>
          <p:cNvPr id="149" name="TextBox 148">
            <a:extLst>
              <a:ext uri="{FF2B5EF4-FFF2-40B4-BE49-F238E27FC236}">
                <a16:creationId xmlns:a16="http://schemas.microsoft.com/office/drawing/2014/main" id="{7EBCFF67-E855-496C-BD32-4EFBB62FC8BF}"/>
              </a:ext>
            </a:extLst>
          </p:cNvPr>
          <p:cNvSpPr txBox="1"/>
          <p:nvPr/>
        </p:nvSpPr>
        <p:spPr>
          <a:xfrm>
            <a:off x="4072570" y="4691924"/>
            <a:ext cx="37971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b="1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А3</a:t>
            </a:r>
          </a:p>
        </p:txBody>
      </p:sp>
      <p:sp>
        <p:nvSpPr>
          <p:cNvPr id="151" name="Скругленный прямоугольник 73">
            <a:extLst>
              <a:ext uri="{FF2B5EF4-FFF2-40B4-BE49-F238E27FC236}">
                <a16:creationId xmlns:a16="http://schemas.microsoft.com/office/drawing/2014/main" id="{6788A795-AFB5-41AD-9A47-9EE1D6D5CD78}"/>
              </a:ext>
            </a:extLst>
          </p:cNvPr>
          <p:cNvSpPr/>
          <p:nvPr/>
        </p:nvSpPr>
        <p:spPr>
          <a:xfrm>
            <a:off x="35496" y="2707734"/>
            <a:ext cx="4847502" cy="2435766"/>
          </a:xfrm>
          <a:prstGeom prst="round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rgbClr val="002060"/>
                </a:solidFill>
              </a:rPr>
              <a:t> </a:t>
            </a:r>
          </a:p>
        </p:txBody>
      </p:sp>
      <p:sp>
        <p:nvSpPr>
          <p:cNvPr id="152" name="Скругленный прямоугольник 73">
            <a:extLst>
              <a:ext uri="{FF2B5EF4-FFF2-40B4-BE49-F238E27FC236}">
                <a16:creationId xmlns:a16="http://schemas.microsoft.com/office/drawing/2014/main" id="{C1FA2392-DAC4-4F9A-90A5-0A0AEB415896}"/>
              </a:ext>
            </a:extLst>
          </p:cNvPr>
          <p:cNvSpPr/>
          <p:nvPr/>
        </p:nvSpPr>
        <p:spPr>
          <a:xfrm>
            <a:off x="5112889" y="2742852"/>
            <a:ext cx="3923607" cy="2385416"/>
          </a:xfrm>
          <a:prstGeom prst="round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rgbClr val="002060"/>
                </a:solidFill>
              </a:rPr>
              <a:t> </a:t>
            </a:r>
          </a:p>
        </p:txBody>
      </p:sp>
      <p:sp>
        <p:nvSpPr>
          <p:cNvPr id="153" name="Скругленный прямоугольник 37">
            <a:extLst>
              <a:ext uri="{FF2B5EF4-FFF2-40B4-BE49-F238E27FC236}">
                <a16:creationId xmlns:a16="http://schemas.microsoft.com/office/drawing/2014/main" id="{AC406EFC-05AD-4E9A-A8E4-3FF5E5020852}"/>
              </a:ext>
            </a:extLst>
          </p:cNvPr>
          <p:cNvSpPr/>
          <p:nvPr/>
        </p:nvSpPr>
        <p:spPr>
          <a:xfrm>
            <a:off x="5322842" y="2875146"/>
            <a:ext cx="1225910" cy="789393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1708175" rtl="0" eaLnBrk="1" latinLnBrk="0" hangingPunct="1">
              <a:defRPr sz="3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854087" algn="l" defTabSz="1708175" rtl="0" eaLnBrk="1" latinLnBrk="0" hangingPunct="1">
              <a:defRPr sz="3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708175" algn="l" defTabSz="1708175" rtl="0" eaLnBrk="1" latinLnBrk="0" hangingPunct="1">
              <a:defRPr sz="3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562261" algn="l" defTabSz="1708175" rtl="0" eaLnBrk="1" latinLnBrk="0" hangingPunct="1">
              <a:defRPr sz="3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3416348" algn="l" defTabSz="1708175" rtl="0" eaLnBrk="1" latinLnBrk="0" hangingPunct="1">
              <a:defRPr sz="3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4270436" algn="l" defTabSz="1708175" rtl="0" eaLnBrk="1" latinLnBrk="0" hangingPunct="1">
              <a:defRPr sz="3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5124523" algn="l" defTabSz="1708175" rtl="0" eaLnBrk="1" latinLnBrk="0" hangingPunct="1">
              <a:defRPr sz="3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5978611" algn="l" defTabSz="1708175" rtl="0" eaLnBrk="1" latinLnBrk="0" hangingPunct="1">
              <a:defRPr sz="3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6832698" algn="l" defTabSz="1708175" rtl="0" eaLnBrk="1" latinLnBrk="0" hangingPunct="1">
              <a:defRPr sz="3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baseline="-25000" dirty="0"/>
          </a:p>
        </p:txBody>
      </p:sp>
      <p:pic>
        <p:nvPicPr>
          <p:cNvPr id="154" name="Рисунок 153">
            <a:extLst>
              <a:ext uri="{FF2B5EF4-FFF2-40B4-BE49-F238E27FC236}">
                <a16:creationId xmlns:a16="http://schemas.microsoft.com/office/drawing/2014/main" id="{5F504AE8-4966-4E6B-9787-3AA2BA7A81D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1940" y="2742852"/>
            <a:ext cx="674930" cy="736628"/>
          </a:xfrm>
          <a:prstGeom prst="rect">
            <a:avLst/>
          </a:prstGeom>
        </p:spPr>
      </p:pic>
      <p:sp>
        <p:nvSpPr>
          <p:cNvPr id="155" name="TextBox 154">
            <a:extLst>
              <a:ext uri="{FF2B5EF4-FFF2-40B4-BE49-F238E27FC236}">
                <a16:creationId xmlns:a16="http://schemas.microsoft.com/office/drawing/2014/main" id="{9691377C-2DB2-44DD-A8F6-3FA74A7A24D4}"/>
              </a:ext>
            </a:extLst>
          </p:cNvPr>
          <p:cNvSpPr txBox="1"/>
          <p:nvPr/>
        </p:nvSpPr>
        <p:spPr>
          <a:xfrm>
            <a:off x="6168028" y="3271820"/>
            <a:ext cx="37971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b="1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А1</a:t>
            </a:r>
          </a:p>
        </p:txBody>
      </p:sp>
      <p:pic>
        <p:nvPicPr>
          <p:cNvPr id="156" name="Picture 2" descr="C:\Users\adeynichenko\Desktop\УСКОМ 2014\Презентация по технологии для обучающего семинара\картинки\audio-headset_8783.png">
            <a:extLst>
              <a:ext uri="{FF2B5EF4-FFF2-40B4-BE49-F238E27FC236}">
                <a16:creationId xmlns:a16="http://schemas.microsoft.com/office/drawing/2014/main" id="{08CA34A5-F36E-4317-810F-47608D420F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2866" y="3307666"/>
            <a:ext cx="309336" cy="3241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7" name="Скругленный прямоугольник 37">
            <a:extLst>
              <a:ext uri="{FF2B5EF4-FFF2-40B4-BE49-F238E27FC236}">
                <a16:creationId xmlns:a16="http://schemas.microsoft.com/office/drawing/2014/main" id="{52C4F93A-B1EA-4025-9895-A8D31EA32F1D}"/>
              </a:ext>
            </a:extLst>
          </p:cNvPr>
          <p:cNvSpPr/>
          <p:nvPr/>
        </p:nvSpPr>
        <p:spPr>
          <a:xfrm>
            <a:off x="7657198" y="4226958"/>
            <a:ext cx="1225910" cy="789393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1708175" rtl="0" eaLnBrk="1" latinLnBrk="0" hangingPunct="1">
              <a:defRPr sz="3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854087" algn="l" defTabSz="1708175" rtl="0" eaLnBrk="1" latinLnBrk="0" hangingPunct="1">
              <a:defRPr sz="3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708175" algn="l" defTabSz="1708175" rtl="0" eaLnBrk="1" latinLnBrk="0" hangingPunct="1">
              <a:defRPr sz="3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562261" algn="l" defTabSz="1708175" rtl="0" eaLnBrk="1" latinLnBrk="0" hangingPunct="1">
              <a:defRPr sz="3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3416348" algn="l" defTabSz="1708175" rtl="0" eaLnBrk="1" latinLnBrk="0" hangingPunct="1">
              <a:defRPr sz="3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4270436" algn="l" defTabSz="1708175" rtl="0" eaLnBrk="1" latinLnBrk="0" hangingPunct="1">
              <a:defRPr sz="3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5124523" algn="l" defTabSz="1708175" rtl="0" eaLnBrk="1" latinLnBrk="0" hangingPunct="1">
              <a:defRPr sz="3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5978611" algn="l" defTabSz="1708175" rtl="0" eaLnBrk="1" latinLnBrk="0" hangingPunct="1">
              <a:defRPr sz="3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6832698" algn="l" defTabSz="1708175" rtl="0" eaLnBrk="1" latinLnBrk="0" hangingPunct="1">
              <a:defRPr sz="3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baseline="-25000" dirty="0"/>
          </a:p>
        </p:txBody>
      </p:sp>
      <p:pic>
        <p:nvPicPr>
          <p:cNvPr id="158" name="Рисунок 157">
            <a:extLst>
              <a:ext uri="{FF2B5EF4-FFF2-40B4-BE49-F238E27FC236}">
                <a16:creationId xmlns:a16="http://schemas.microsoft.com/office/drawing/2014/main" id="{0CDD20F6-D09E-43E5-A586-2134E00924E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5589" y="4099496"/>
            <a:ext cx="674930" cy="736628"/>
          </a:xfrm>
          <a:prstGeom prst="rect">
            <a:avLst/>
          </a:prstGeom>
        </p:spPr>
      </p:pic>
      <p:pic>
        <p:nvPicPr>
          <p:cNvPr id="159" name="Picture 2" descr="C:\Users\adeynichenko\Desktop\УСКОМ 2014\Презентация по технологии для обучающего семинара\картинки\audio-headset_8783.png">
            <a:extLst>
              <a:ext uri="{FF2B5EF4-FFF2-40B4-BE49-F238E27FC236}">
                <a16:creationId xmlns:a16="http://schemas.microsoft.com/office/drawing/2014/main" id="{5CE3EE43-368C-439B-A117-7F4410840F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7006" y="4679286"/>
            <a:ext cx="309336" cy="3241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0" name="TextBox 159">
            <a:extLst>
              <a:ext uri="{FF2B5EF4-FFF2-40B4-BE49-F238E27FC236}">
                <a16:creationId xmlns:a16="http://schemas.microsoft.com/office/drawing/2014/main" id="{3F15CC7C-432A-49BE-8FDA-5610C87DEE45}"/>
              </a:ext>
            </a:extLst>
          </p:cNvPr>
          <p:cNvSpPr txBox="1"/>
          <p:nvPr/>
        </p:nvSpPr>
        <p:spPr>
          <a:xfrm>
            <a:off x="7611556" y="4735606"/>
            <a:ext cx="37971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b="1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А2</a:t>
            </a:r>
          </a:p>
        </p:txBody>
      </p:sp>
      <p:sp>
        <p:nvSpPr>
          <p:cNvPr id="161" name="Скругленный прямоугольник 59">
            <a:extLst>
              <a:ext uri="{FF2B5EF4-FFF2-40B4-BE49-F238E27FC236}">
                <a16:creationId xmlns:a16="http://schemas.microsoft.com/office/drawing/2014/main" id="{231F10A9-BED0-4742-9B41-2B979EED1E15}"/>
              </a:ext>
            </a:extLst>
          </p:cNvPr>
          <p:cNvSpPr/>
          <p:nvPr/>
        </p:nvSpPr>
        <p:spPr>
          <a:xfrm>
            <a:off x="1685583" y="1598579"/>
            <a:ext cx="1450277" cy="709683"/>
          </a:xfrm>
          <a:prstGeom prst="roundRect">
            <a:avLst/>
          </a:prstGeom>
          <a:noFill/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rgbClr val="002060"/>
                </a:solidFill>
                <a:cs typeface="Times New Roman" pitchFamily="18" charset="0"/>
              </a:rPr>
              <a:t>Заполнение регистрационных полей бланков</a:t>
            </a:r>
          </a:p>
        </p:txBody>
      </p:sp>
    </p:spTree>
    <p:extLst>
      <p:ext uri="{BB962C8B-B14F-4D97-AF65-F5344CB8AC3E}">
        <p14:creationId xmlns:p14="http://schemas.microsoft.com/office/powerpoint/2010/main" val="60553283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29139E89-49A6-4979-8E06-175187743C86}"/>
              </a:ext>
            </a:extLst>
          </p:cNvPr>
          <p:cNvGrpSpPr/>
          <p:nvPr/>
        </p:nvGrpSpPr>
        <p:grpSpPr>
          <a:xfrm>
            <a:off x="683568" y="483518"/>
            <a:ext cx="8064896" cy="3240360"/>
            <a:chOff x="1993286" y="1527739"/>
            <a:chExt cx="9747752" cy="3824977"/>
          </a:xfrm>
        </p:grpSpPr>
        <p:grpSp>
          <p:nvGrpSpPr>
            <p:cNvPr id="6" name="Группа 5">
              <a:extLst>
                <a:ext uri="{FF2B5EF4-FFF2-40B4-BE49-F238E27FC236}">
                  <a16:creationId xmlns:a16="http://schemas.microsoft.com/office/drawing/2014/main" id="{BB653606-39B3-46B2-9ED9-681F302AE026}"/>
                </a:ext>
              </a:extLst>
            </p:cNvPr>
            <p:cNvGrpSpPr/>
            <p:nvPr/>
          </p:nvGrpSpPr>
          <p:grpSpPr>
            <a:xfrm>
              <a:off x="2007702" y="1527739"/>
              <a:ext cx="9733336" cy="712563"/>
              <a:chOff x="2136572" y="1026922"/>
              <a:chExt cx="9733336" cy="712563"/>
            </a:xfrm>
          </p:grpSpPr>
          <p:sp>
            <p:nvSpPr>
              <p:cNvPr id="30" name="Скругленный прямоугольник 7">
                <a:extLst>
                  <a:ext uri="{FF2B5EF4-FFF2-40B4-BE49-F238E27FC236}">
                    <a16:creationId xmlns:a16="http://schemas.microsoft.com/office/drawing/2014/main" id="{CB39F342-EBE4-427D-992B-ACF0F6325191}"/>
                  </a:ext>
                </a:extLst>
              </p:cNvPr>
              <p:cNvSpPr/>
              <p:nvPr/>
            </p:nvSpPr>
            <p:spPr>
              <a:xfrm>
                <a:off x="2136572" y="1073937"/>
                <a:ext cx="5024402" cy="583972"/>
              </a:xfrm>
              <a:prstGeom prst="roundRect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ru-RU" sz="1400" b="1" dirty="0">
                    <a:solidFill>
                      <a:srgbClr val="002060"/>
                    </a:solidFill>
                  </a:rPr>
                  <a:t>Получить от руководителя ППЭ материалы</a:t>
                </a:r>
              </a:p>
            </p:txBody>
          </p:sp>
          <p:sp>
            <p:nvSpPr>
              <p:cNvPr id="28" name="Скругленный прямоугольник 5">
                <a:extLst>
                  <a:ext uri="{FF2B5EF4-FFF2-40B4-BE49-F238E27FC236}">
                    <a16:creationId xmlns:a16="http://schemas.microsoft.com/office/drawing/2014/main" id="{DF6080E9-4AC9-4C05-8CA9-B4B52BF57B2E}"/>
                  </a:ext>
                </a:extLst>
              </p:cNvPr>
              <p:cNvSpPr/>
              <p:nvPr/>
            </p:nvSpPr>
            <p:spPr>
              <a:xfrm>
                <a:off x="7909850" y="1026922"/>
                <a:ext cx="3960058" cy="712563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3175">
                <a:solidFill>
                  <a:schemeClr val="accent2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171450" indent="-171450" algn="just">
                  <a:buFont typeface="Arial" panose="020B0604020202020204" pitchFamily="34" charset="0"/>
                  <a:buChar char="•"/>
                </a:pPr>
                <a:r>
                  <a:rPr lang="ru-RU" sz="1200" dirty="0">
                    <a:solidFill>
                      <a:srgbClr val="002060"/>
                    </a:solidFill>
                  </a:rPr>
                  <a:t>Материалы для периода ожидания </a:t>
                </a:r>
                <a:br>
                  <a:rPr lang="ru-RU" sz="1200" dirty="0">
                    <a:solidFill>
                      <a:srgbClr val="002060"/>
                    </a:solidFill>
                  </a:rPr>
                </a:br>
                <a:r>
                  <a:rPr lang="ru-RU" sz="1200" dirty="0">
                    <a:solidFill>
                      <a:srgbClr val="002060"/>
                    </a:solidFill>
                  </a:rPr>
                  <a:t>(газеты, книги, журналы)</a:t>
                </a:r>
              </a:p>
            </p:txBody>
          </p:sp>
        </p:grpSp>
        <p:grpSp>
          <p:nvGrpSpPr>
            <p:cNvPr id="7" name="Группа 6">
              <a:extLst>
                <a:ext uri="{FF2B5EF4-FFF2-40B4-BE49-F238E27FC236}">
                  <a16:creationId xmlns:a16="http://schemas.microsoft.com/office/drawing/2014/main" id="{72E33BA1-050B-41FB-ABAA-9691A4FAB54B}"/>
                </a:ext>
              </a:extLst>
            </p:cNvPr>
            <p:cNvGrpSpPr/>
            <p:nvPr/>
          </p:nvGrpSpPr>
          <p:grpSpPr>
            <a:xfrm>
              <a:off x="2007702" y="2450480"/>
              <a:ext cx="9733336" cy="583972"/>
              <a:chOff x="2150988" y="1073937"/>
              <a:chExt cx="9733336" cy="583972"/>
            </a:xfrm>
          </p:grpSpPr>
          <p:sp>
            <p:nvSpPr>
              <p:cNvPr id="26" name="Скругленный прямоугольник 12">
                <a:extLst>
                  <a:ext uri="{FF2B5EF4-FFF2-40B4-BE49-F238E27FC236}">
                    <a16:creationId xmlns:a16="http://schemas.microsoft.com/office/drawing/2014/main" id="{29F3FC19-7D8C-4094-A9BD-A4DB92CB2900}"/>
                  </a:ext>
                </a:extLst>
              </p:cNvPr>
              <p:cNvSpPr/>
              <p:nvPr/>
            </p:nvSpPr>
            <p:spPr>
              <a:xfrm>
                <a:off x="2150988" y="1073937"/>
                <a:ext cx="5024402" cy="583972"/>
              </a:xfrm>
              <a:prstGeom prst="roundRect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ru-RU" sz="1400" b="1" dirty="0">
                    <a:solidFill>
                      <a:srgbClr val="002060"/>
                    </a:solidFill>
                  </a:rPr>
                  <a:t>Получить ИК участников ОГЭ</a:t>
                </a:r>
              </a:p>
            </p:txBody>
          </p:sp>
          <p:sp>
            <p:nvSpPr>
              <p:cNvPr id="24" name="Скругленный прямоугольник 10">
                <a:extLst>
                  <a:ext uri="{FF2B5EF4-FFF2-40B4-BE49-F238E27FC236}">
                    <a16:creationId xmlns:a16="http://schemas.microsoft.com/office/drawing/2014/main" id="{4780B597-CFDC-4AA9-9EDA-ADF9FC7CB8C6}"/>
                  </a:ext>
                </a:extLst>
              </p:cNvPr>
              <p:cNvSpPr/>
              <p:nvPr/>
            </p:nvSpPr>
            <p:spPr>
              <a:xfrm>
                <a:off x="7924266" y="1077749"/>
                <a:ext cx="3960058" cy="566010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3175">
                <a:solidFill>
                  <a:schemeClr val="accent2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sz="1200" dirty="0">
                    <a:solidFill>
                      <a:srgbClr val="002060"/>
                    </a:solidFill>
                  </a:rPr>
                  <a:t>Для обеспечения всех участников</a:t>
                </a:r>
              </a:p>
            </p:txBody>
          </p:sp>
        </p:grpSp>
        <p:grpSp>
          <p:nvGrpSpPr>
            <p:cNvPr id="10" name="Группа 9">
              <a:extLst>
                <a:ext uri="{FF2B5EF4-FFF2-40B4-BE49-F238E27FC236}">
                  <a16:creationId xmlns:a16="http://schemas.microsoft.com/office/drawing/2014/main" id="{81FCFB55-D7C4-4B31-8688-004F079D85A6}"/>
                </a:ext>
              </a:extLst>
            </p:cNvPr>
            <p:cNvGrpSpPr/>
            <p:nvPr/>
          </p:nvGrpSpPr>
          <p:grpSpPr>
            <a:xfrm>
              <a:off x="1993286" y="3207578"/>
              <a:ext cx="9747752" cy="588655"/>
              <a:chOff x="1993286" y="3207578"/>
              <a:chExt cx="9747752" cy="588655"/>
            </a:xfrm>
          </p:grpSpPr>
          <p:sp>
            <p:nvSpPr>
              <p:cNvPr id="21" name="Скругленный прямоугольник 17">
                <a:extLst>
                  <a:ext uri="{FF2B5EF4-FFF2-40B4-BE49-F238E27FC236}">
                    <a16:creationId xmlns:a16="http://schemas.microsoft.com/office/drawing/2014/main" id="{ED19A629-AA1C-4C42-B71A-AD5B4C342F03}"/>
                  </a:ext>
                </a:extLst>
              </p:cNvPr>
              <p:cNvSpPr/>
              <p:nvPr/>
            </p:nvSpPr>
            <p:spPr>
              <a:xfrm>
                <a:off x="1993286" y="3212261"/>
                <a:ext cx="5024402" cy="583972"/>
              </a:xfrm>
              <a:prstGeom prst="roundRect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ru-RU" sz="1400" b="1" dirty="0">
                    <a:solidFill>
                      <a:srgbClr val="002060"/>
                    </a:solidFill>
                  </a:rPr>
                  <a:t>Провести инструктаж участников ОГЭ</a:t>
                </a:r>
              </a:p>
            </p:txBody>
          </p:sp>
          <p:sp>
            <p:nvSpPr>
              <p:cNvPr id="22" name="Скругленный прямоугольник 18">
                <a:extLst>
                  <a:ext uri="{FF2B5EF4-FFF2-40B4-BE49-F238E27FC236}">
                    <a16:creationId xmlns:a16="http://schemas.microsoft.com/office/drawing/2014/main" id="{2824DB9A-78B5-496C-808B-9A4F69A253C2}"/>
                  </a:ext>
                </a:extLst>
              </p:cNvPr>
              <p:cNvSpPr/>
              <p:nvPr/>
            </p:nvSpPr>
            <p:spPr>
              <a:xfrm>
                <a:off x="7780980" y="3207578"/>
                <a:ext cx="3960058" cy="588655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3175">
                <a:solidFill>
                  <a:schemeClr val="accent2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360363" indent="176213" algn="just">
                  <a:buFont typeface="Arial" panose="020B0604020202020204" pitchFamily="34" charset="0"/>
                  <a:buChar char="•"/>
                </a:pPr>
                <a:r>
                  <a:rPr lang="ru-RU" sz="1200" dirty="0">
                    <a:solidFill>
                      <a:srgbClr val="002060"/>
                    </a:solidFill>
                  </a:rPr>
                  <a:t> Зачитывание инструкции</a:t>
                </a:r>
              </a:p>
              <a:p>
                <a:pPr marL="360363" algn="just"/>
                <a:endParaRPr lang="ru-RU" sz="1200" dirty="0">
                  <a:solidFill>
                    <a:srgbClr val="002060"/>
                  </a:solidFill>
                </a:endParaRPr>
              </a:p>
            </p:txBody>
          </p:sp>
        </p:grpSp>
        <p:grpSp>
          <p:nvGrpSpPr>
            <p:cNvPr id="12" name="Группа 11">
              <a:extLst>
                <a:ext uri="{FF2B5EF4-FFF2-40B4-BE49-F238E27FC236}">
                  <a16:creationId xmlns:a16="http://schemas.microsoft.com/office/drawing/2014/main" id="{0A29841B-E9AB-47B7-97CC-1A5C56719ABC}"/>
                </a:ext>
              </a:extLst>
            </p:cNvPr>
            <p:cNvGrpSpPr/>
            <p:nvPr/>
          </p:nvGrpSpPr>
          <p:grpSpPr>
            <a:xfrm>
              <a:off x="1993286" y="4764061"/>
              <a:ext cx="9747752" cy="588655"/>
              <a:chOff x="1993286" y="3209919"/>
              <a:chExt cx="9747752" cy="588655"/>
            </a:xfrm>
          </p:grpSpPr>
          <p:sp>
            <p:nvSpPr>
              <p:cNvPr id="19" name="Скругленный прямоугольник 21">
                <a:extLst>
                  <a:ext uri="{FF2B5EF4-FFF2-40B4-BE49-F238E27FC236}">
                    <a16:creationId xmlns:a16="http://schemas.microsoft.com/office/drawing/2014/main" id="{D393C0BA-E877-41D9-93D2-1EC76A83CB38}"/>
                  </a:ext>
                </a:extLst>
              </p:cNvPr>
              <p:cNvSpPr/>
              <p:nvPr/>
            </p:nvSpPr>
            <p:spPr>
              <a:xfrm>
                <a:off x="1993286" y="3212261"/>
                <a:ext cx="5024402" cy="583972"/>
              </a:xfrm>
              <a:prstGeom prst="roundRect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ru-RU" sz="1400" b="1" dirty="0">
                    <a:solidFill>
                      <a:srgbClr val="002060"/>
                    </a:solidFill>
                  </a:rPr>
                  <a:t>Провести контроль заполнения бланков регистрации</a:t>
                </a:r>
              </a:p>
            </p:txBody>
          </p:sp>
          <p:sp>
            <p:nvSpPr>
              <p:cNvPr id="20" name="Скругленный прямоугольник 22">
                <a:extLst>
                  <a:ext uri="{FF2B5EF4-FFF2-40B4-BE49-F238E27FC236}">
                    <a16:creationId xmlns:a16="http://schemas.microsoft.com/office/drawing/2014/main" id="{38B3704D-B347-43BA-8470-82272B04B9A7}"/>
                  </a:ext>
                </a:extLst>
              </p:cNvPr>
              <p:cNvSpPr/>
              <p:nvPr/>
            </p:nvSpPr>
            <p:spPr>
              <a:xfrm>
                <a:off x="7780980" y="3209919"/>
                <a:ext cx="3960058" cy="588655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3175">
                <a:solidFill>
                  <a:schemeClr val="accent2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sz="1200" dirty="0">
                    <a:solidFill>
                      <a:srgbClr val="002060"/>
                    </a:solidFill>
                  </a:rPr>
                  <a:t>Сверка с документом, удостоверяющим личность</a:t>
                </a:r>
              </a:p>
            </p:txBody>
          </p:sp>
        </p:grpSp>
        <p:grpSp>
          <p:nvGrpSpPr>
            <p:cNvPr id="13" name="Группа 12">
              <a:extLst>
                <a:ext uri="{FF2B5EF4-FFF2-40B4-BE49-F238E27FC236}">
                  <a16:creationId xmlns:a16="http://schemas.microsoft.com/office/drawing/2014/main" id="{576C1421-9ABB-40ED-81A3-2B68D72FEADE}"/>
                </a:ext>
              </a:extLst>
            </p:cNvPr>
            <p:cNvGrpSpPr/>
            <p:nvPr/>
          </p:nvGrpSpPr>
          <p:grpSpPr>
            <a:xfrm>
              <a:off x="1993286" y="3983509"/>
              <a:ext cx="9747752" cy="588655"/>
              <a:chOff x="1993286" y="3207578"/>
              <a:chExt cx="9747752" cy="588655"/>
            </a:xfrm>
          </p:grpSpPr>
          <p:sp>
            <p:nvSpPr>
              <p:cNvPr id="17" name="Скругленный прямоугольник 24">
                <a:extLst>
                  <a:ext uri="{FF2B5EF4-FFF2-40B4-BE49-F238E27FC236}">
                    <a16:creationId xmlns:a16="http://schemas.microsoft.com/office/drawing/2014/main" id="{C28923B8-E374-43C3-83A0-AA455CB403C0}"/>
                  </a:ext>
                </a:extLst>
              </p:cNvPr>
              <p:cNvSpPr/>
              <p:nvPr/>
            </p:nvSpPr>
            <p:spPr>
              <a:xfrm>
                <a:off x="1993286" y="3212261"/>
                <a:ext cx="5024402" cy="583972"/>
              </a:xfrm>
              <a:prstGeom prst="roundRect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ru-RU" sz="1400" b="1" dirty="0">
                    <a:solidFill>
                      <a:srgbClr val="002060"/>
                    </a:solidFill>
                  </a:rPr>
                  <a:t>Выдать участникам ОГЭ ИК</a:t>
                </a:r>
              </a:p>
            </p:txBody>
          </p:sp>
          <p:sp>
            <p:nvSpPr>
              <p:cNvPr id="18" name="Скругленный прямоугольник 25">
                <a:extLst>
                  <a:ext uri="{FF2B5EF4-FFF2-40B4-BE49-F238E27FC236}">
                    <a16:creationId xmlns:a16="http://schemas.microsoft.com/office/drawing/2014/main" id="{373333FF-F29F-4FB6-B90F-50066A01D083}"/>
                  </a:ext>
                </a:extLst>
              </p:cNvPr>
              <p:cNvSpPr/>
              <p:nvPr/>
            </p:nvSpPr>
            <p:spPr>
              <a:xfrm>
                <a:off x="7780980" y="3207578"/>
                <a:ext cx="3960058" cy="588655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3175">
                <a:solidFill>
                  <a:schemeClr val="accent2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sz="1200" dirty="0">
                    <a:solidFill>
                      <a:srgbClr val="002060"/>
                    </a:solidFill>
                  </a:rPr>
                  <a:t>В произвольном порядке</a:t>
                </a:r>
              </a:p>
            </p:txBody>
          </p:sp>
        </p:grpSp>
      </p:grpSp>
      <p:sp>
        <p:nvSpPr>
          <p:cNvPr id="31" name="Заголовок 1">
            <a:extLst>
              <a:ext uri="{FF2B5EF4-FFF2-40B4-BE49-F238E27FC236}">
                <a16:creationId xmlns:a16="http://schemas.microsoft.com/office/drawing/2014/main" id="{DE986C33-E83E-49EA-87C2-41FA557FE3A5}"/>
              </a:ext>
            </a:extLst>
          </p:cNvPr>
          <p:cNvSpPr txBox="1">
            <a:spLocks/>
          </p:cNvSpPr>
          <p:nvPr/>
        </p:nvSpPr>
        <p:spPr bwMode="auto">
          <a:xfrm>
            <a:off x="2339752" y="-33803"/>
            <a:ext cx="3471974" cy="3866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1800" b="1" dirty="0">
                <a:solidFill>
                  <a:srgbClr val="FF0000"/>
                </a:solidFill>
                <a:latin typeface="+mn-lt"/>
              </a:rPr>
              <a:t>Аудитория подготовки</a:t>
            </a:r>
          </a:p>
        </p:txBody>
      </p:sp>
      <p:sp>
        <p:nvSpPr>
          <p:cNvPr id="32" name="Скругленный прямоугольник 19">
            <a:extLst>
              <a:ext uri="{FF2B5EF4-FFF2-40B4-BE49-F238E27FC236}">
                <a16:creationId xmlns:a16="http://schemas.microsoft.com/office/drawing/2014/main" id="{1ADC0E97-BB90-401C-AD64-F591E01E4740}"/>
              </a:ext>
            </a:extLst>
          </p:cNvPr>
          <p:cNvSpPr/>
          <p:nvPr/>
        </p:nvSpPr>
        <p:spPr>
          <a:xfrm>
            <a:off x="179512" y="4291507"/>
            <a:ext cx="1368152" cy="44244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175"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rgbClr val="002060"/>
                </a:solidFill>
              </a:rPr>
              <a:t>организаторы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A0E8029F-BC35-4632-897E-296E3418A05A}"/>
              </a:ext>
            </a:extLst>
          </p:cNvPr>
          <p:cNvSpPr txBox="1"/>
          <p:nvPr/>
        </p:nvSpPr>
        <p:spPr>
          <a:xfrm>
            <a:off x="1548733" y="4222549"/>
            <a:ext cx="354167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>
                <a:solidFill>
                  <a:srgbClr val="002060"/>
                </a:solidFill>
              </a:rPr>
              <a:t>Проверяют перс. данные на входе 05-02-У</a:t>
            </a:r>
          </a:p>
          <a:p>
            <a:r>
              <a:rPr lang="ru-RU" sz="1000" dirty="0">
                <a:solidFill>
                  <a:srgbClr val="002060"/>
                </a:solidFill>
              </a:rPr>
              <a:t>Проводят краткий инструктаж</a:t>
            </a:r>
          </a:p>
          <a:p>
            <a:r>
              <a:rPr lang="ru-RU" sz="1000" dirty="0">
                <a:solidFill>
                  <a:srgbClr val="002060"/>
                </a:solidFill>
              </a:rPr>
              <a:t>Проверяют заполнение регистрационной части бланков</a:t>
            </a:r>
          </a:p>
          <a:p>
            <a:r>
              <a:rPr lang="ru-RU" sz="1000" dirty="0">
                <a:solidFill>
                  <a:srgbClr val="002060"/>
                </a:solidFill>
              </a:rPr>
              <a:t>Выдают КИМ участнику (в соответствии с контрольным листом) после приглашения его в ауд. проведения</a:t>
            </a:r>
          </a:p>
        </p:txBody>
      </p:sp>
      <p:sp>
        <p:nvSpPr>
          <p:cNvPr id="34" name="Скругленный прямоугольник 17">
            <a:extLst>
              <a:ext uri="{FF2B5EF4-FFF2-40B4-BE49-F238E27FC236}">
                <a16:creationId xmlns:a16="http://schemas.microsoft.com/office/drawing/2014/main" id="{1D3620BF-1F9F-44C3-B75C-F2C80C11D47C}"/>
              </a:ext>
            </a:extLst>
          </p:cNvPr>
          <p:cNvSpPr/>
          <p:nvPr/>
        </p:nvSpPr>
        <p:spPr>
          <a:xfrm>
            <a:off x="5090411" y="4287653"/>
            <a:ext cx="1368152" cy="44244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175"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002060"/>
                </a:solidFill>
              </a:rPr>
              <a:t>участники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FDFCE3DB-38C5-4D87-8745-7D8A931D1355}"/>
              </a:ext>
            </a:extLst>
          </p:cNvPr>
          <p:cNvSpPr txBox="1"/>
          <p:nvPr/>
        </p:nvSpPr>
        <p:spPr>
          <a:xfrm>
            <a:off x="6588224" y="4292436"/>
            <a:ext cx="31579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>
                <a:solidFill>
                  <a:srgbClr val="002060"/>
                </a:solidFill>
              </a:rPr>
              <a:t>Заполняют бланки регистрации;</a:t>
            </a:r>
          </a:p>
          <a:p>
            <a:r>
              <a:rPr lang="ru-RU" sz="1000" dirty="0">
                <a:solidFill>
                  <a:srgbClr val="002060"/>
                </a:solidFill>
              </a:rPr>
              <a:t>Ожидают своей очереди</a:t>
            </a:r>
          </a:p>
        </p:txBody>
      </p:sp>
    </p:spTree>
    <p:extLst>
      <p:ext uri="{BB962C8B-B14F-4D97-AF65-F5344CB8AC3E}">
        <p14:creationId xmlns:p14="http://schemas.microsoft.com/office/powerpoint/2010/main" val="24296512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D2FA694-A290-45CD-8ABF-1D2C745D432B}"/>
              </a:ext>
            </a:extLst>
          </p:cNvPr>
          <p:cNvSpPr txBox="1">
            <a:spLocks/>
          </p:cNvSpPr>
          <p:nvPr/>
        </p:nvSpPr>
        <p:spPr bwMode="auto">
          <a:xfrm>
            <a:off x="2627785" y="23722"/>
            <a:ext cx="4176464" cy="327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2000" b="1" dirty="0">
                <a:solidFill>
                  <a:srgbClr val="FF0000"/>
                </a:solidFill>
                <a:latin typeface="+mn-lt"/>
              </a:rPr>
              <a:t>Аудитория проведения</a:t>
            </a:r>
          </a:p>
        </p:txBody>
      </p:sp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F28B7148-FA45-4CBD-A76A-405C4091AC4B}"/>
              </a:ext>
            </a:extLst>
          </p:cNvPr>
          <p:cNvGrpSpPr/>
          <p:nvPr/>
        </p:nvGrpSpPr>
        <p:grpSpPr>
          <a:xfrm>
            <a:off x="519510" y="351611"/>
            <a:ext cx="8104979" cy="3804315"/>
            <a:chOff x="1993286" y="1527739"/>
            <a:chExt cx="9619264" cy="4596412"/>
          </a:xfrm>
        </p:grpSpPr>
        <p:grpSp>
          <p:nvGrpSpPr>
            <p:cNvPr id="4" name="Группа 3">
              <a:extLst>
                <a:ext uri="{FF2B5EF4-FFF2-40B4-BE49-F238E27FC236}">
                  <a16:creationId xmlns:a16="http://schemas.microsoft.com/office/drawing/2014/main" id="{B28A6A7D-3DEE-4B38-82F7-7F4D35124CE0}"/>
                </a:ext>
              </a:extLst>
            </p:cNvPr>
            <p:cNvGrpSpPr/>
            <p:nvPr/>
          </p:nvGrpSpPr>
          <p:grpSpPr>
            <a:xfrm>
              <a:off x="2007702" y="1527739"/>
              <a:ext cx="9593210" cy="712563"/>
              <a:chOff x="2136572" y="1026922"/>
              <a:chExt cx="9593210" cy="712563"/>
            </a:xfrm>
          </p:grpSpPr>
          <p:sp>
            <p:nvSpPr>
              <p:cNvPr id="25" name="Скругленный прямоугольник 7">
                <a:extLst>
                  <a:ext uri="{FF2B5EF4-FFF2-40B4-BE49-F238E27FC236}">
                    <a16:creationId xmlns:a16="http://schemas.microsoft.com/office/drawing/2014/main" id="{C13E5020-695A-4074-978A-58CF5F54E346}"/>
                  </a:ext>
                </a:extLst>
              </p:cNvPr>
              <p:cNvSpPr/>
              <p:nvPr/>
            </p:nvSpPr>
            <p:spPr>
              <a:xfrm>
                <a:off x="2136572" y="1073937"/>
                <a:ext cx="5024402" cy="583972"/>
              </a:xfrm>
              <a:prstGeom prst="roundRect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ru-RU" sz="1400" b="1" dirty="0">
                  <a:solidFill>
                    <a:srgbClr val="002060"/>
                  </a:solidFill>
                </a:endParaRPr>
              </a:p>
            </p:txBody>
          </p:sp>
          <p:sp>
            <p:nvSpPr>
              <p:cNvPr id="23" name="Скругленный прямоугольник 5">
                <a:extLst>
                  <a:ext uri="{FF2B5EF4-FFF2-40B4-BE49-F238E27FC236}">
                    <a16:creationId xmlns:a16="http://schemas.microsoft.com/office/drawing/2014/main" id="{9F0BC343-F7D3-4557-8040-F6C741BC5AE5}"/>
                  </a:ext>
                </a:extLst>
              </p:cNvPr>
              <p:cNvSpPr/>
              <p:nvPr/>
            </p:nvSpPr>
            <p:spPr>
              <a:xfrm>
                <a:off x="7909850" y="1026922"/>
                <a:ext cx="3819932" cy="712563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3175">
                <a:solidFill>
                  <a:schemeClr val="accent2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sz="1200" dirty="0">
                    <a:solidFill>
                      <a:schemeClr val="tx2">
                        <a:lumMod val="75000"/>
                      </a:schemeClr>
                    </a:solidFill>
                  </a:rPr>
                  <a:t>Контроль технической готовности</a:t>
                </a:r>
              </a:p>
            </p:txBody>
          </p:sp>
        </p:grpSp>
        <p:grpSp>
          <p:nvGrpSpPr>
            <p:cNvPr id="5" name="Группа 4">
              <a:extLst>
                <a:ext uri="{FF2B5EF4-FFF2-40B4-BE49-F238E27FC236}">
                  <a16:creationId xmlns:a16="http://schemas.microsoft.com/office/drawing/2014/main" id="{9C0126E7-2C5C-43E8-9094-C445C396F5EC}"/>
                </a:ext>
              </a:extLst>
            </p:cNvPr>
            <p:cNvGrpSpPr/>
            <p:nvPr/>
          </p:nvGrpSpPr>
          <p:grpSpPr>
            <a:xfrm>
              <a:off x="2007702" y="2450480"/>
              <a:ext cx="9604848" cy="583972"/>
              <a:chOff x="2150988" y="1073937"/>
              <a:chExt cx="9604848" cy="583972"/>
            </a:xfrm>
          </p:grpSpPr>
          <p:sp>
            <p:nvSpPr>
              <p:cNvPr id="21" name="Скругленный прямоугольник 12">
                <a:extLst>
                  <a:ext uri="{FF2B5EF4-FFF2-40B4-BE49-F238E27FC236}">
                    <a16:creationId xmlns:a16="http://schemas.microsoft.com/office/drawing/2014/main" id="{242B2EAA-4851-43BA-8314-8A1287A672A9}"/>
                  </a:ext>
                </a:extLst>
              </p:cNvPr>
              <p:cNvSpPr/>
              <p:nvPr/>
            </p:nvSpPr>
            <p:spPr>
              <a:xfrm>
                <a:off x="2150988" y="1073937"/>
                <a:ext cx="5024402" cy="583972"/>
              </a:xfrm>
              <a:prstGeom prst="roundRect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ru-RU" sz="1400" b="1" dirty="0">
                    <a:solidFill>
                      <a:srgbClr val="002060"/>
                    </a:solidFill>
                  </a:rPr>
                  <a:t>Получить от руководителя ППЭ аудиофайлы </a:t>
                </a:r>
              </a:p>
            </p:txBody>
          </p:sp>
          <p:sp>
            <p:nvSpPr>
              <p:cNvPr id="19" name="Скругленный прямоугольник 10">
                <a:extLst>
                  <a:ext uri="{FF2B5EF4-FFF2-40B4-BE49-F238E27FC236}">
                    <a16:creationId xmlns:a16="http://schemas.microsoft.com/office/drawing/2014/main" id="{8EC2EFBD-497A-44A9-A10F-48FD1AA84022}"/>
                  </a:ext>
                </a:extLst>
              </p:cNvPr>
              <p:cNvSpPr/>
              <p:nvPr/>
            </p:nvSpPr>
            <p:spPr>
              <a:xfrm>
                <a:off x="7924266" y="1077749"/>
                <a:ext cx="3831570" cy="566010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3175">
                <a:solidFill>
                  <a:schemeClr val="accent2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sz="1200" dirty="0">
                    <a:solidFill>
                      <a:schemeClr val="tx2">
                        <a:lumMod val="75000"/>
                      </a:schemeClr>
                    </a:solidFill>
                  </a:rPr>
                  <a:t>Технический специалист устанавливает на рабочие места участников аудиофайлы с заданием № 2</a:t>
                </a:r>
              </a:p>
            </p:txBody>
          </p:sp>
        </p:grpSp>
        <p:grpSp>
          <p:nvGrpSpPr>
            <p:cNvPr id="6" name="Группа 5">
              <a:extLst>
                <a:ext uri="{FF2B5EF4-FFF2-40B4-BE49-F238E27FC236}">
                  <a16:creationId xmlns:a16="http://schemas.microsoft.com/office/drawing/2014/main" id="{40A36157-77CC-4DCF-9E19-1A95110F4F0D}"/>
                </a:ext>
              </a:extLst>
            </p:cNvPr>
            <p:cNvGrpSpPr/>
            <p:nvPr/>
          </p:nvGrpSpPr>
          <p:grpSpPr>
            <a:xfrm>
              <a:off x="1993286" y="3207578"/>
              <a:ext cx="9619264" cy="588655"/>
              <a:chOff x="1993286" y="3207578"/>
              <a:chExt cx="9619264" cy="588655"/>
            </a:xfrm>
          </p:grpSpPr>
          <p:sp>
            <p:nvSpPr>
              <p:cNvPr id="16" name="Скругленный прямоугольник 17">
                <a:extLst>
                  <a:ext uri="{FF2B5EF4-FFF2-40B4-BE49-F238E27FC236}">
                    <a16:creationId xmlns:a16="http://schemas.microsoft.com/office/drawing/2014/main" id="{B01551C2-64E3-43FD-806B-66B035B45EDC}"/>
                  </a:ext>
                </a:extLst>
              </p:cNvPr>
              <p:cNvSpPr/>
              <p:nvPr/>
            </p:nvSpPr>
            <p:spPr>
              <a:xfrm>
                <a:off x="1993286" y="3212261"/>
                <a:ext cx="5024402" cy="583972"/>
              </a:xfrm>
              <a:prstGeom prst="roundRect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/>
                <a:r>
                  <a:rPr lang="ru-RU" sz="1400" b="1" dirty="0">
                    <a:solidFill>
                      <a:srgbClr val="002060"/>
                    </a:solidFill>
                  </a:rPr>
                  <a:t>Сообщить организатору вне аудитории о готовности</a:t>
                </a:r>
              </a:p>
            </p:txBody>
          </p:sp>
          <p:sp>
            <p:nvSpPr>
              <p:cNvPr id="17" name="Скругленный прямоугольник 18">
                <a:extLst>
                  <a:ext uri="{FF2B5EF4-FFF2-40B4-BE49-F238E27FC236}">
                    <a16:creationId xmlns:a16="http://schemas.microsoft.com/office/drawing/2014/main" id="{CD2EA978-A6B4-4257-B2FA-D1FF62657512}"/>
                  </a:ext>
                </a:extLst>
              </p:cNvPr>
              <p:cNvSpPr/>
              <p:nvPr/>
            </p:nvSpPr>
            <p:spPr>
              <a:xfrm>
                <a:off x="7780980" y="3207578"/>
                <a:ext cx="3831570" cy="588655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3175">
                <a:solidFill>
                  <a:schemeClr val="accent2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sz="1200" dirty="0">
                    <a:solidFill>
                      <a:schemeClr val="tx2">
                        <a:lumMod val="75000"/>
                      </a:schemeClr>
                    </a:solidFill>
                  </a:rPr>
                  <a:t>Для приглашения участников в аудиторию</a:t>
                </a:r>
              </a:p>
            </p:txBody>
          </p:sp>
        </p:grpSp>
        <p:grpSp>
          <p:nvGrpSpPr>
            <p:cNvPr id="7" name="Группа 6">
              <a:extLst>
                <a:ext uri="{FF2B5EF4-FFF2-40B4-BE49-F238E27FC236}">
                  <a16:creationId xmlns:a16="http://schemas.microsoft.com/office/drawing/2014/main" id="{BF601132-BF14-4923-ADBC-B72091679E98}"/>
                </a:ext>
              </a:extLst>
            </p:cNvPr>
            <p:cNvGrpSpPr/>
            <p:nvPr/>
          </p:nvGrpSpPr>
          <p:grpSpPr>
            <a:xfrm>
              <a:off x="1993286" y="4764061"/>
              <a:ext cx="9619264" cy="588655"/>
              <a:chOff x="1993286" y="3209919"/>
              <a:chExt cx="9619264" cy="588655"/>
            </a:xfrm>
          </p:grpSpPr>
          <p:sp>
            <p:nvSpPr>
              <p:cNvPr id="14" name="Скругленный прямоугольник 21">
                <a:extLst>
                  <a:ext uri="{FF2B5EF4-FFF2-40B4-BE49-F238E27FC236}">
                    <a16:creationId xmlns:a16="http://schemas.microsoft.com/office/drawing/2014/main" id="{14273C1E-DA66-45EF-9E94-FD7FEA7C598D}"/>
                  </a:ext>
                </a:extLst>
              </p:cNvPr>
              <p:cNvSpPr/>
              <p:nvPr/>
            </p:nvSpPr>
            <p:spPr>
              <a:xfrm>
                <a:off x="1993286" y="3212261"/>
                <a:ext cx="5024402" cy="583972"/>
              </a:xfrm>
              <a:prstGeom prst="roundRect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ru-RU" sz="1400" b="1" dirty="0">
                    <a:solidFill>
                      <a:srgbClr val="002060"/>
                    </a:solidFill>
                  </a:rPr>
                  <a:t>Провести краткий инструктаж участников </a:t>
                </a:r>
              </a:p>
            </p:txBody>
          </p:sp>
          <p:sp>
            <p:nvSpPr>
              <p:cNvPr id="15" name="Скругленный прямоугольник 22">
                <a:extLst>
                  <a:ext uri="{FF2B5EF4-FFF2-40B4-BE49-F238E27FC236}">
                    <a16:creationId xmlns:a16="http://schemas.microsoft.com/office/drawing/2014/main" id="{D3AE71D3-800D-4F22-9399-32B08E33DC1E}"/>
                  </a:ext>
                </a:extLst>
              </p:cNvPr>
              <p:cNvSpPr/>
              <p:nvPr/>
            </p:nvSpPr>
            <p:spPr>
              <a:xfrm>
                <a:off x="7780980" y="3209919"/>
                <a:ext cx="3831570" cy="588655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3175">
                <a:solidFill>
                  <a:schemeClr val="accent2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sz="1200" dirty="0">
                    <a:solidFill>
                      <a:schemeClr val="tx2">
                        <a:lumMod val="75000"/>
                      </a:schemeClr>
                    </a:solidFill>
                  </a:rPr>
                  <a:t>Инструктаж проводится для каждой новой группы</a:t>
                </a:r>
              </a:p>
            </p:txBody>
          </p:sp>
        </p:grpSp>
        <p:grpSp>
          <p:nvGrpSpPr>
            <p:cNvPr id="8" name="Группа 7">
              <a:extLst>
                <a:ext uri="{FF2B5EF4-FFF2-40B4-BE49-F238E27FC236}">
                  <a16:creationId xmlns:a16="http://schemas.microsoft.com/office/drawing/2014/main" id="{BB2EB65B-F1DB-4EB4-9F2F-7FF77AB9CF47}"/>
                </a:ext>
              </a:extLst>
            </p:cNvPr>
            <p:cNvGrpSpPr/>
            <p:nvPr/>
          </p:nvGrpSpPr>
          <p:grpSpPr>
            <a:xfrm>
              <a:off x="1993286" y="3983509"/>
              <a:ext cx="9619264" cy="588655"/>
              <a:chOff x="1993286" y="3207578"/>
              <a:chExt cx="9619264" cy="588655"/>
            </a:xfrm>
          </p:grpSpPr>
          <p:sp>
            <p:nvSpPr>
              <p:cNvPr id="12" name="Скругленный прямоугольник 24">
                <a:extLst>
                  <a:ext uri="{FF2B5EF4-FFF2-40B4-BE49-F238E27FC236}">
                    <a16:creationId xmlns:a16="http://schemas.microsoft.com/office/drawing/2014/main" id="{97A07861-DA3D-4931-A0D6-3645ED92246B}"/>
                  </a:ext>
                </a:extLst>
              </p:cNvPr>
              <p:cNvSpPr/>
              <p:nvPr/>
            </p:nvSpPr>
            <p:spPr>
              <a:xfrm>
                <a:off x="1993286" y="3212261"/>
                <a:ext cx="5024402" cy="583972"/>
              </a:xfrm>
              <a:prstGeom prst="roundRect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ru-RU" sz="1400" b="1" dirty="0">
                    <a:solidFill>
                      <a:srgbClr val="002060"/>
                    </a:solidFill>
                  </a:rPr>
                  <a:t>Распределить участников по рабочим места</a:t>
                </a:r>
              </a:p>
            </p:txBody>
          </p:sp>
          <p:sp>
            <p:nvSpPr>
              <p:cNvPr id="13" name="Скругленный прямоугольник 25">
                <a:extLst>
                  <a:ext uri="{FF2B5EF4-FFF2-40B4-BE49-F238E27FC236}">
                    <a16:creationId xmlns:a16="http://schemas.microsoft.com/office/drawing/2014/main" id="{E7F4E5AA-FF59-434D-B4D5-360D4E5E904F}"/>
                  </a:ext>
                </a:extLst>
              </p:cNvPr>
              <p:cNvSpPr/>
              <p:nvPr/>
            </p:nvSpPr>
            <p:spPr>
              <a:xfrm>
                <a:off x="7780980" y="3207578"/>
                <a:ext cx="3831570" cy="588655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3175">
                <a:solidFill>
                  <a:schemeClr val="accent2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sz="1200" dirty="0">
                    <a:solidFill>
                      <a:schemeClr val="tx2">
                        <a:lumMod val="75000"/>
                      </a:schemeClr>
                    </a:solidFill>
                  </a:rPr>
                  <a:t>В произвольном порядке</a:t>
                </a:r>
              </a:p>
            </p:txBody>
          </p:sp>
        </p:grpSp>
        <p:grpSp>
          <p:nvGrpSpPr>
            <p:cNvPr id="9" name="Группа 8">
              <a:extLst>
                <a:ext uri="{FF2B5EF4-FFF2-40B4-BE49-F238E27FC236}">
                  <a16:creationId xmlns:a16="http://schemas.microsoft.com/office/drawing/2014/main" id="{1E3208DC-C108-4D2C-B438-35FB91648C91}"/>
                </a:ext>
              </a:extLst>
            </p:cNvPr>
            <p:cNvGrpSpPr/>
            <p:nvPr/>
          </p:nvGrpSpPr>
          <p:grpSpPr>
            <a:xfrm>
              <a:off x="2007702" y="5535496"/>
              <a:ext cx="9586171" cy="588655"/>
              <a:chOff x="2007702" y="5535496"/>
              <a:chExt cx="9586171" cy="588655"/>
            </a:xfrm>
          </p:grpSpPr>
          <p:sp>
            <p:nvSpPr>
              <p:cNvPr id="10" name="Скругленный прямоугольник 26">
                <a:extLst>
                  <a:ext uri="{FF2B5EF4-FFF2-40B4-BE49-F238E27FC236}">
                    <a16:creationId xmlns:a16="http://schemas.microsoft.com/office/drawing/2014/main" id="{A39FDE84-4D48-4C5A-8069-B6FE515C8AF3}"/>
                  </a:ext>
                </a:extLst>
              </p:cNvPr>
              <p:cNvSpPr/>
              <p:nvPr/>
            </p:nvSpPr>
            <p:spPr>
              <a:xfrm>
                <a:off x="2007702" y="5544613"/>
                <a:ext cx="5024402" cy="579537"/>
              </a:xfrm>
              <a:prstGeom prst="roundRect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ru-RU" sz="1400" b="1" dirty="0">
                    <a:solidFill>
                      <a:srgbClr val="002060"/>
                    </a:solidFill>
                  </a:rPr>
                  <a:t>Объявить о начале экзамена</a:t>
                </a:r>
              </a:p>
            </p:txBody>
          </p:sp>
          <p:sp>
            <p:nvSpPr>
              <p:cNvPr id="11" name="Скругленный прямоугольник 28">
                <a:extLst>
                  <a:ext uri="{FF2B5EF4-FFF2-40B4-BE49-F238E27FC236}">
                    <a16:creationId xmlns:a16="http://schemas.microsoft.com/office/drawing/2014/main" id="{AEAD2686-84FF-4893-B73A-C0C408A1748B}"/>
                  </a:ext>
                </a:extLst>
              </p:cNvPr>
              <p:cNvSpPr/>
              <p:nvPr/>
            </p:nvSpPr>
            <p:spPr>
              <a:xfrm>
                <a:off x="7762303" y="5535496"/>
                <a:ext cx="3831570" cy="588655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3175">
                <a:solidFill>
                  <a:schemeClr val="accent2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sz="1200" dirty="0">
                    <a:solidFill>
                      <a:schemeClr val="tx2">
                        <a:lumMod val="75000"/>
                      </a:schemeClr>
                    </a:solidFill>
                  </a:rPr>
                  <a:t>Начало экзамена считается с момента завершения инструктажа</a:t>
                </a:r>
              </a:p>
            </p:txBody>
          </p:sp>
        </p:grp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E51A7F42-BECB-41B1-85CF-80EABCB61FDE}"/>
              </a:ext>
            </a:extLst>
          </p:cNvPr>
          <p:cNvSpPr txBox="1"/>
          <p:nvPr/>
        </p:nvSpPr>
        <p:spPr>
          <a:xfrm>
            <a:off x="704166" y="563722"/>
            <a:ext cx="388843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b="1" dirty="0">
                <a:solidFill>
                  <a:srgbClr val="002060"/>
                </a:solidFill>
              </a:rPr>
              <a:t>Проверка готовности рабочих мест</a:t>
            </a:r>
            <a:endParaRPr lang="ru-RU" sz="1200" dirty="0"/>
          </a:p>
        </p:txBody>
      </p:sp>
      <p:sp>
        <p:nvSpPr>
          <p:cNvPr id="28" name="Скругленный прямоугольник 23">
            <a:extLst>
              <a:ext uri="{FF2B5EF4-FFF2-40B4-BE49-F238E27FC236}">
                <a16:creationId xmlns:a16="http://schemas.microsoft.com/office/drawing/2014/main" id="{9A468CFB-D1A4-446E-9502-ABB4985105C6}"/>
              </a:ext>
            </a:extLst>
          </p:cNvPr>
          <p:cNvSpPr/>
          <p:nvPr/>
        </p:nvSpPr>
        <p:spPr>
          <a:xfrm>
            <a:off x="179512" y="4506537"/>
            <a:ext cx="1368152" cy="44244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175"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rgbClr val="002060"/>
                </a:solidFill>
              </a:rPr>
              <a:t>организаторы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E4A7871-07F5-442B-A598-0CA869B3F338}"/>
              </a:ext>
            </a:extLst>
          </p:cNvPr>
          <p:cNvSpPr txBox="1"/>
          <p:nvPr/>
        </p:nvSpPr>
        <p:spPr>
          <a:xfrm>
            <a:off x="1581895" y="4155925"/>
            <a:ext cx="385420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>
                <a:solidFill>
                  <a:srgbClr val="002060"/>
                </a:solidFill>
              </a:rPr>
              <a:t>Проверяют </a:t>
            </a:r>
            <a:r>
              <a:rPr lang="ru-RU" sz="1000" dirty="0" err="1">
                <a:solidFill>
                  <a:srgbClr val="002060"/>
                </a:solidFill>
              </a:rPr>
              <a:t>перс.данные</a:t>
            </a:r>
            <a:r>
              <a:rPr lang="ru-RU" sz="1000" dirty="0">
                <a:solidFill>
                  <a:srgbClr val="002060"/>
                </a:solidFill>
              </a:rPr>
              <a:t> на входе 05-03-У</a:t>
            </a:r>
          </a:p>
          <a:p>
            <a:r>
              <a:rPr lang="ru-RU" sz="1000" dirty="0">
                <a:solidFill>
                  <a:srgbClr val="002060"/>
                </a:solidFill>
              </a:rPr>
              <a:t>Проводят краткий инструктаж</a:t>
            </a:r>
          </a:p>
          <a:p>
            <a:r>
              <a:rPr lang="ru-RU" sz="1000" dirty="0">
                <a:solidFill>
                  <a:srgbClr val="002060"/>
                </a:solidFill>
              </a:rPr>
              <a:t>Проверяют заполнение номера аудитории в бланке регистрации</a:t>
            </a:r>
          </a:p>
          <a:p>
            <a:r>
              <a:rPr lang="ru-RU" sz="1000" dirty="0">
                <a:solidFill>
                  <a:srgbClr val="002060"/>
                </a:solidFill>
              </a:rPr>
              <a:t>Контролируют выполнение заданий участниками,</a:t>
            </a:r>
          </a:p>
          <a:p>
            <a:r>
              <a:rPr lang="ru-RU" sz="1000" dirty="0">
                <a:solidFill>
                  <a:srgbClr val="002060"/>
                </a:solidFill>
              </a:rPr>
              <a:t>в т.ч. включают задание № 2</a:t>
            </a:r>
          </a:p>
        </p:txBody>
      </p:sp>
      <p:sp>
        <p:nvSpPr>
          <p:cNvPr id="30" name="Скругленный прямоугольник 21">
            <a:extLst>
              <a:ext uri="{FF2B5EF4-FFF2-40B4-BE49-F238E27FC236}">
                <a16:creationId xmlns:a16="http://schemas.microsoft.com/office/drawing/2014/main" id="{8829F231-D012-4E0F-A0B7-965C07B88C23}"/>
              </a:ext>
            </a:extLst>
          </p:cNvPr>
          <p:cNvSpPr/>
          <p:nvPr/>
        </p:nvSpPr>
        <p:spPr>
          <a:xfrm>
            <a:off x="5508104" y="4448398"/>
            <a:ext cx="1368152" cy="44244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175"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002060"/>
                </a:solidFill>
              </a:rPr>
              <a:t>участники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4D6758AB-332D-4509-92F7-5D5C4CC56B21}"/>
              </a:ext>
            </a:extLst>
          </p:cNvPr>
          <p:cNvSpPr txBox="1"/>
          <p:nvPr/>
        </p:nvSpPr>
        <p:spPr>
          <a:xfrm>
            <a:off x="6948264" y="4392620"/>
            <a:ext cx="194421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>
                <a:solidFill>
                  <a:srgbClr val="002060"/>
                </a:solidFill>
              </a:rPr>
              <a:t>Заполняют номер аудитории </a:t>
            </a:r>
          </a:p>
          <a:p>
            <a:r>
              <a:rPr lang="ru-RU" sz="1000" dirty="0">
                <a:solidFill>
                  <a:srgbClr val="002060"/>
                </a:solidFill>
              </a:rPr>
              <a:t>в бланке ответов № 1</a:t>
            </a:r>
          </a:p>
          <a:p>
            <a:r>
              <a:rPr lang="ru-RU" sz="1000" dirty="0">
                <a:solidFill>
                  <a:srgbClr val="002060"/>
                </a:solidFill>
              </a:rPr>
              <a:t>Выполняют задания</a:t>
            </a:r>
          </a:p>
        </p:txBody>
      </p:sp>
    </p:spTree>
    <p:extLst>
      <p:ext uri="{BB962C8B-B14F-4D97-AF65-F5344CB8AC3E}">
        <p14:creationId xmlns:p14="http://schemas.microsoft.com/office/powerpoint/2010/main" val="342414530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537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1" descr="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2660" y="1"/>
            <a:ext cx="715425" cy="6429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009" name="Rectangle 1"/>
          <p:cNvSpPr>
            <a:spLocks noChangeArrowheads="1"/>
          </p:cNvSpPr>
          <p:nvPr/>
        </p:nvSpPr>
        <p:spPr bwMode="auto">
          <a:xfrm>
            <a:off x="4929190" y="648431"/>
            <a:ext cx="3571900" cy="18312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Перечень файлов устных ответов</a:t>
            </a:r>
          </a:p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9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ППЭ_____________________</a:t>
            </a: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	</a:t>
            </a: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Номер аудитории __________________		</a:t>
            </a:r>
            <a:endParaRPr lang="ru-RU" sz="1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000" dirty="0">
                <a:latin typeface="Times New Roman" pitchFamily="18" charset="0"/>
                <a:cs typeface="Times New Roman" pitchFamily="18" charset="0"/>
              </a:rPr>
              <a:t>Впишите ФИО участника, имя файла. Если участник экзамена заявил о нежелании выполнять задания устной части, он должен сделать запись  в таблице «Перечень файлов записи ответов» «не приступал».</a:t>
            </a:r>
          </a:p>
          <a:p>
            <a:r>
              <a:rPr lang="ru-RU" sz="800" dirty="0"/>
              <a:t> </a:t>
            </a: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9" name="Таблица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6716851"/>
              </p:ext>
            </p:extLst>
          </p:nvPr>
        </p:nvGraphicFramePr>
        <p:xfrm>
          <a:off x="4788024" y="2405473"/>
          <a:ext cx="4104455" cy="25679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5181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3684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5251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163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4691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23112">
                <a:tc>
                  <a:txBody>
                    <a:bodyPr/>
                    <a:lstStyle/>
                    <a:p>
                      <a:pPr indent="450215" algn="ctr"/>
                      <a:r>
                        <a:rPr lang="ru-RU" sz="6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№ </a:t>
                      </a:r>
                      <a:r>
                        <a:rPr lang="ru-RU" sz="600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</a:t>
                      </a:r>
                      <a:r>
                        <a:rPr lang="ru-RU" sz="6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/</a:t>
                      </a:r>
                      <a:r>
                        <a:rPr lang="ru-RU" sz="600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</a:t>
                      </a:r>
                      <a:endParaRPr lang="ru-RU" sz="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tabLst>
                          <a:tab pos="360363" algn="l"/>
                          <a:tab pos="539750" algn="l"/>
                          <a:tab pos="720725" algn="l"/>
                          <a:tab pos="803275" algn="l"/>
                        </a:tabLst>
                      </a:pPr>
                      <a:r>
                        <a:rPr lang="ru-RU" sz="6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ФИО участника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450215" algn="ctr"/>
                      <a:r>
                        <a:rPr lang="ru-RU" sz="6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Имя файла (цифровое значение штрих </a:t>
                      </a:r>
                      <a:r>
                        <a:rPr lang="ru-RU" sz="10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кода бланка регистрации</a:t>
                      </a:r>
                      <a:r>
                        <a:rPr lang="ru-RU" sz="6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)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450215" algn="ctr"/>
                      <a:r>
                        <a:rPr lang="ru-RU" sz="6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Подпись участника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450215" algn="ctr"/>
                      <a:r>
                        <a:rPr lang="ru-RU" sz="6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Подпись тех.спец.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668">
                <a:tc>
                  <a:txBody>
                    <a:bodyPr/>
                    <a:lstStyle/>
                    <a:p>
                      <a:r>
                        <a:rPr lang="ru-RU" sz="10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 err="1"/>
                        <a:t>Макаркин</a:t>
                      </a:r>
                      <a:r>
                        <a:rPr lang="ru-RU" sz="1000" dirty="0"/>
                        <a:t> Сергей Владимирович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 dirty="0"/>
                        <a:t>2316000736754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v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v</a:t>
                      </a:r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10964">
                <a:tc>
                  <a:txBody>
                    <a:bodyPr/>
                    <a:lstStyle/>
                    <a:p>
                      <a:r>
                        <a:rPr lang="ru-RU" sz="10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/>
                        <a:t>Белозеров Евгений Викторович</a:t>
                      </a:r>
                    </a:p>
                    <a:p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/>
                        <a:t>не</a:t>
                      </a:r>
                      <a:r>
                        <a:rPr lang="ru-RU" sz="1000" baseline="0" dirty="0"/>
                        <a:t> приступал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v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v</a:t>
                      </a:r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4668">
                <a:tc>
                  <a:txBody>
                    <a:bodyPr/>
                    <a:lstStyle/>
                    <a:p>
                      <a:r>
                        <a:rPr lang="ru-RU" sz="10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/>
                        <a:t>Сидоров  Геннадий Васильевич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 dirty="0"/>
                        <a:t>2316000736763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v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v</a:t>
                      </a:r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D01E9719-3F37-4300-BC78-97270EFFA2C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9619" y="748046"/>
            <a:ext cx="3046834" cy="4409281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BB11D560-5D72-4563-853F-F9BB81F288BB}"/>
              </a:ext>
            </a:extLst>
          </p:cNvPr>
          <p:cNvSpPr txBox="1"/>
          <p:nvPr/>
        </p:nvSpPr>
        <p:spPr>
          <a:xfrm>
            <a:off x="1305334" y="2317074"/>
            <a:ext cx="128913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/>
              <a:t>2316000736756</a:t>
            </a:r>
            <a:endParaRPr lang="ru-RU" sz="1200" dirty="0"/>
          </a:p>
        </p:txBody>
      </p:sp>
      <p:cxnSp>
        <p:nvCxnSpPr>
          <p:cNvPr id="21" name="Прямая соединительная линия 20">
            <a:extLst>
              <a:ext uri="{FF2B5EF4-FFF2-40B4-BE49-F238E27FC236}">
                <a16:creationId xmlns:a16="http://schemas.microsoft.com/office/drawing/2014/main" id="{16B0B59C-5E41-481A-ACD3-7C1C1BD3407E}"/>
              </a:ext>
            </a:extLst>
          </p:cNvPr>
          <p:cNvCxnSpPr/>
          <p:nvPr/>
        </p:nvCxnSpPr>
        <p:spPr>
          <a:xfrm>
            <a:off x="1261466" y="2688389"/>
            <a:ext cx="107157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>
            <a:extLst>
              <a:ext uri="{FF2B5EF4-FFF2-40B4-BE49-F238E27FC236}">
                <a16:creationId xmlns:a16="http://schemas.microsoft.com/office/drawing/2014/main" id="{9946BFA4-E5AC-4576-B563-A8ADA5F534CC}"/>
              </a:ext>
            </a:extLst>
          </p:cNvPr>
          <p:cNvCxnSpPr/>
          <p:nvPr/>
        </p:nvCxnSpPr>
        <p:spPr>
          <a:xfrm rot="5400000">
            <a:off x="832838" y="3069355"/>
            <a:ext cx="1857388" cy="114300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>
            <a:extLst>
              <a:ext uri="{FF2B5EF4-FFF2-40B4-BE49-F238E27FC236}">
                <a16:creationId xmlns:a16="http://schemas.microsoft.com/office/drawing/2014/main" id="{A064D352-A06A-4C66-9AEA-E04F846652A8}"/>
              </a:ext>
            </a:extLst>
          </p:cNvPr>
          <p:cNvCxnSpPr/>
          <p:nvPr/>
        </p:nvCxnSpPr>
        <p:spPr>
          <a:xfrm>
            <a:off x="1190028" y="4569553"/>
            <a:ext cx="114300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8F3D1633-1135-4894-87BB-9DA47691245E}"/>
              </a:ext>
            </a:extLst>
          </p:cNvPr>
          <p:cNvSpPr txBox="1">
            <a:spLocks/>
          </p:cNvSpPr>
          <p:nvPr/>
        </p:nvSpPr>
        <p:spPr bwMode="auto">
          <a:xfrm>
            <a:off x="755576" y="20847"/>
            <a:ext cx="8136904" cy="677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917" tIns="60958" rIns="121917" bIns="60958" numCol="1" anchor="ctr" anchorCtr="0" compatLnSpc="1">
            <a:prstTxWarp prst="textNoShape">
              <a:avLst/>
            </a:prstTxWarp>
            <a:sp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altLang="ru-RU" sz="1800" b="1" dirty="0">
                <a:latin typeface="+mn-lt"/>
                <a:ea typeface="+mn-ea"/>
                <a:cs typeface="Times New Roman" pitchFamily="18" charset="0"/>
              </a:rPr>
              <a:t>Организатор (технический специалист) в аудитории проведения. </a:t>
            </a:r>
            <a:br>
              <a:rPr lang="ru-RU" altLang="ru-RU" sz="1800" b="1" dirty="0">
                <a:latin typeface="+mn-lt"/>
                <a:ea typeface="+mn-ea"/>
                <a:cs typeface="Times New Roman" pitchFamily="18" charset="0"/>
              </a:rPr>
            </a:br>
            <a:r>
              <a:rPr lang="ru-RU" altLang="ru-RU" sz="1800" b="1" dirty="0">
                <a:latin typeface="+mn-lt"/>
                <a:ea typeface="+mn-ea"/>
                <a:cs typeface="Times New Roman" pitchFamily="18" charset="0"/>
              </a:rPr>
              <a:t>Завершение экзамена</a:t>
            </a:r>
            <a:endParaRPr lang="ru-RU" sz="1800" b="1" dirty="0">
              <a:latin typeface="+mn-lt"/>
              <a:ea typeface="+mn-ea"/>
              <a:cs typeface="Times New Roman" pitchFamily="18" charset="0"/>
            </a:endParaRPr>
          </a:p>
        </p:txBody>
      </p:sp>
      <p:sp>
        <p:nvSpPr>
          <p:cNvPr id="6" name="Скругленный прямоугольник 3">
            <a:extLst>
              <a:ext uri="{FF2B5EF4-FFF2-40B4-BE49-F238E27FC236}">
                <a16:creationId xmlns:a16="http://schemas.microsoft.com/office/drawing/2014/main" id="{24D427DA-3B29-4302-9602-AB95EF636B55}"/>
              </a:ext>
            </a:extLst>
          </p:cNvPr>
          <p:cNvSpPr/>
          <p:nvPr/>
        </p:nvSpPr>
        <p:spPr>
          <a:xfrm>
            <a:off x="179512" y="711636"/>
            <a:ext cx="3096344" cy="1152128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108846" tIns="54422" rIns="108846" bIns="54422" rtlCol="0" anchor="ctr"/>
          <a:lstStyle/>
          <a:p>
            <a:pPr algn="ctr"/>
            <a:r>
              <a:rPr lang="ru-RU" sz="1400" dirty="0">
                <a:solidFill>
                  <a:srgbClr val="002060"/>
                </a:solidFill>
              </a:rPr>
              <a:t>Отметить в форме ППЭ-05-03-У время окончания экзамена</a:t>
            </a:r>
            <a:br>
              <a:rPr lang="ru-RU" sz="1400" dirty="0">
                <a:solidFill>
                  <a:srgbClr val="002060"/>
                </a:solidFill>
              </a:rPr>
            </a:br>
            <a:r>
              <a:rPr lang="ru-RU" sz="1400" i="1" dirty="0">
                <a:solidFill>
                  <a:srgbClr val="002060"/>
                </a:solidFill>
              </a:rPr>
              <a:t> (окончанием экзамена считает момент, когда аудиторию покинул последний участник)</a:t>
            </a:r>
          </a:p>
        </p:txBody>
      </p:sp>
      <p:sp>
        <p:nvSpPr>
          <p:cNvPr id="7" name="Скругленный прямоугольник 4">
            <a:extLst>
              <a:ext uri="{FF2B5EF4-FFF2-40B4-BE49-F238E27FC236}">
                <a16:creationId xmlns:a16="http://schemas.microsoft.com/office/drawing/2014/main" id="{B4F6B95B-F2DD-4087-ABBB-964FB03DD4FE}"/>
              </a:ext>
            </a:extLst>
          </p:cNvPr>
          <p:cNvSpPr/>
          <p:nvPr/>
        </p:nvSpPr>
        <p:spPr>
          <a:xfrm>
            <a:off x="2051720" y="2211710"/>
            <a:ext cx="3240360" cy="123105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108846" tIns="54422" rIns="108846" bIns="54422" rtlCol="0" anchor="ctr"/>
          <a:lstStyle/>
          <a:p>
            <a:pPr algn="ctr"/>
            <a:r>
              <a:rPr lang="ru-RU" sz="1400" dirty="0">
                <a:solidFill>
                  <a:srgbClr val="002060"/>
                </a:solidFill>
              </a:rPr>
              <a:t>Собрать все бланки и иные материалы в установленном порядке</a:t>
            </a:r>
          </a:p>
        </p:txBody>
      </p:sp>
      <p:sp>
        <p:nvSpPr>
          <p:cNvPr id="10" name="Скругленный прямоугольник 5">
            <a:extLst>
              <a:ext uri="{FF2B5EF4-FFF2-40B4-BE49-F238E27FC236}">
                <a16:creationId xmlns:a16="http://schemas.microsoft.com/office/drawing/2014/main" id="{2354CB6E-70F5-4DB7-963A-FF35701AEE3E}"/>
              </a:ext>
            </a:extLst>
          </p:cNvPr>
          <p:cNvSpPr/>
          <p:nvPr/>
        </p:nvSpPr>
        <p:spPr>
          <a:xfrm>
            <a:off x="4427984" y="3795886"/>
            <a:ext cx="2291496" cy="123105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108846" tIns="54422" rIns="108846" bIns="54422" rtlCol="0" anchor="ctr"/>
          <a:lstStyle/>
          <a:p>
            <a:pPr algn="ctr"/>
            <a:r>
              <a:rPr lang="ru-RU" sz="1400" dirty="0">
                <a:solidFill>
                  <a:srgbClr val="002060"/>
                </a:solidFill>
              </a:rPr>
              <a:t>Передать собранные материалы руководителю ППЭ</a:t>
            </a:r>
          </a:p>
        </p:txBody>
      </p:sp>
      <p:sp>
        <p:nvSpPr>
          <p:cNvPr id="13" name="Скругленный прямоугольник 4">
            <a:extLst>
              <a:ext uri="{FF2B5EF4-FFF2-40B4-BE49-F238E27FC236}">
                <a16:creationId xmlns:a16="http://schemas.microsoft.com/office/drawing/2014/main" id="{28288D7A-D588-4AF0-B4E4-60DB6D63DCDF}"/>
              </a:ext>
            </a:extLst>
          </p:cNvPr>
          <p:cNvSpPr/>
          <p:nvPr/>
        </p:nvSpPr>
        <p:spPr>
          <a:xfrm>
            <a:off x="5724128" y="2211710"/>
            <a:ext cx="3240360" cy="123105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108846" tIns="54422" rIns="108846" bIns="54422" rtlCol="0" anchor="ctr"/>
          <a:lstStyle/>
          <a:p>
            <a:pPr algn="ctr"/>
            <a:r>
              <a:rPr lang="ru-RU" sz="1400" dirty="0">
                <a:solidFill>
                  <a:srgbClr val="002060"/>
                </a:solidFill>
              </a:rPr>
              <a:t>Сохранить на электронный носитель аудиофайлы с записью устных ответов в установленном порядке</a:t>
            </a:r>
          </a:p>
        </p:txBody>
      </p:sp>
    </p:spTree>
    <p:extLst>
      <p:ext uri="{BB962C8B-B14F-4D97-AF65-F5344CB8AC3E}">
        <p14:creationId xmlns:p14="http://schemas.microsoft.com/office/powerpoint/2010/main" val="395565789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328"/>
            <a:ext cx="9144000" cy="6537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Box 1"/>
          <p:cNvSpPr txBox="1"/>
          <p:nvPr/>
        </p:nvSpPr>
        <p:spPr>
          <a:xfrm>
            <a:off x="276301" y="656015"/>
            <a:ext cx="8876207" cy="480901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lvl="0">
              <a:lnSpc>
                <a:spcPct val="115000"/>
              </a:lnSpc>
            </a:pPr>
            <a:r>
              <a:rPr lang="ru-RU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 день проведения экзамена в РЦОИ направляются:</a:t>
            </a:r>
          </a:p>
        </p:txBody>
      </p:sp>
      <p:pic>
        <p:nvPicPr>
          <p:cNvPr id="8" name="Рисунок 1" descr="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2660" y="1"/>
            <a:ext cx="715425" cy="6429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73BBDECB-6FB4-462B-969E-DF2BE8DD7A92}"/>
              </a:ext>
            </a:extLst>
          </p:cNvPr>
          <p:cNvSpPr/>
          <p:nvPr/>
        </p:nvSpPr>
        <p:spPr>
          <a:xfrm>
            <a:off x="5023921" y="3265348"/>
            <a:ext cx="3960440" cy="307777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ru-RU" sz="1400" b="1" dirty="0"/>
              <a:t>Аудиофайлы с ответами участников</a:t>
            </a:r>
            <a:endParaRPr lang="ru-RU" sz="1400" dirty="0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07334612-CEDF-4D21-B2CA-9C5F50BDCBC7}"/>
              </a:ext>
            </a:extLst>
          </p:cNvPr>
          <p:cNvSpPr/>
          <p:nvPr/>
        </p:nvSpPr>
        <p:spPr>
          <a:xfrm>
            <a:off x="634780" y="2570779"/>
            <a:ext cx="3960440" cy="584775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ru-RU" sz="1600" b="1" dirty="0"/>
              <a:t>Скан копии бланков ответов № 2 (</a:t>
            </a:r>
            <a:r>
              <a:rPr lang="ru-RU" sz="1600" b="1" dirty="0" err="1"/>
              <a:t>поаудиторно</a:t>
            </a:r>
            <a:r>
              <a:rPr lang="ru-RU" sz="1600" b="1" dirty="0"/>
              <a:t>)</a:t>
            </a:r>
            <a:r>
              <a:rPr lang="ru-RU" sz="1600" b="1" dirty="0">
                <a:solidFill>
                  <a:srgbClr val="FF0000"/>
                </a:solidFill>
              </a:rPr>
              <a:t> </a:t>
            </a:r>
            <a:r>
              <a:rPr lang="ru-RU" sz="1400" b="1" dirty="0">
                <a:solidFill>
                  <a:srgbClr val="FF0000"/>
                </a:solidFill>
              </a:rPr>
              <a:t>письменной части</a:t>
            </a:r>
            <a:endParaRPr lang="ru-RU" sz="1400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752FA2C-89EA-4550-883D-C61C6ACCC2A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68144" y="3592258"/>
            <a:ext cx="792088" cy="584774"/>
          </a:xfrm>
          <a:prstGeom prst="rect">
            <a:avLst/>
          </a:prstGeom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B29B4465-5D98-46D6-A625-5EE4D35C1092}"/>
              </a:ext>
            </a:extLst>
          </p:cNvPr>
          <p:cNvSpPr/>
          <p:nvPr/>
        </p:nvSpPr>
        <p:spPr>
          <a:xfrm>
            <a:off x="6588224" y="3699979"/>
            <a:ext cx="831835" cy="369332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698</a:t>
            </a:r>
            <a:endParaRPr lang="ru-RU" dirty="0"/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85DA4B42-3562-48C5-925F-ADFB8D77CC2D}"/>
              </a:ext>
            </a:extLst>
          </p:cNvPr>
          <p:cNvSpPr/>
          <p:nvPr/>
        </p:nvSpPr>
        <p:spPr>
          <a:xfrm>
            <a:off x="634780" y="1707654"/>
            <a:ext cx="3960440" cy="584775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ru-RU" sz="1600" b="1" dirty="0"/>
              <a:t>Скан копии бланков ответов № 1 (</a:t>
            </a:r>
            <a:r>
              <a:rPr lang="ru-RU" sz="1600" b="1" dirty="0" err="1"/>
              <a:t>поаудиторно</a:t>
            </a:r>
            <a:r>
              <a:rPr lang="ru-RU" sz="1600" b="1" dirty="0"/>
              <a:t>) </a:t>
            </a:r>
            <a:r>
              <a:rPr lang="ru-RU" sz="1400" b="1" dirty="0">
                <a:solidFill>
                  <a:srgbClr val="FF0000"/>
                </a:solidFill>
              </a:rPr>
              <a:t>письменной части</a:t>
            </a:r>
            <a:endParaRPr lang="ru-RU" sz="1400" dirty="0">
              <a:solidFill>
                <a:srgbClr val="FF0000"/>
              </a:solidFill>
            </a:endParaRPr>
          </a:p>
        </p:txBody>
      </p:sp>
      <p:cxnSp>
        <p:nvCxnSpPr>
          <p:cNvPr id="6" name="Прямая со стрелкой 5">
            <a:extLst>
              <a:ext uri="{FF2B5EF4-FFF2-40B4-BE49-F238E27FC236}">
                <a16:creationId xmlns:a16="http://schemas.microsoft.com/office/drawing/2014/main" id="{E98CE724-CFF1-4173-AE51-BC5686C38980}"/>
              </a:ext>
            </a:extLst>
          </p:cNvPr>
          <p:cNvCxnSpPr>
            <a:cxnSpLocks/>
          </p:cNvCxnSpPr>
          <p:nvPr/>
        </p:nvCxnSpPr>
        <p:spPr>
          <a:xfrm>
            <a:off x="6808169" y="3971038"/>
            <a:ext cx="0" cy="400912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BDE58FC8-881C-4D55-B5CF-C3C7DA86C9DB}"/>
              </a:ext>
            </a:extLst>
          </p:cNvPr>
          <p:cNvSpPr/>
          <p:nvPr/>
        </p:nvSpPr>
        <p:spPr>
          <a:xfrm>
            <a:off x="5023921" y="1707653"/>
            <a:ext cx="3960440" cy="584775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ru-RU" sz="1600" b="1" dirty="0"/>
              <a:t>Скан копии бланков ответов № 1 (</a:t>
            </a:r>
            <a:r>
              <a:rPr lang="ru-RU" sz="1600" b="1" dirty="0" err="1"/>
              <a:t>поаудиторно</a:t>
            </a:r>
            <a:r>
              <a:rPr lang="ru-RU" sz="1600" b="1" dirty="0"/>
              <a:t>)</a:t>
            </a:r>
            <a:r>
              <a:rPr lang="ru-RU" sz="1600" b="1" dirty="0">
                <a:solidFill>
                  <a:srgbClr val="FF0000"/>
                </a:solidFill>
              </a:rPr>
              <a:t> </a:t>
            </a:r>
            <a:r>
              <a:rPr lang="ru-RU" sz="1400" b="1" dirty="0">
                <a:solidFill>
                  <a:srgbClr val="FF0000"/>
                </a:solidFill>
              </a:rPr>
              <a:t>устной части</a:t>
            </a:r>
            <a:endParaRPr lang="ru-RU" sz="1400" dirty="0"/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FB067A76-B3C0-4321-97AE-3C2DA3062129}"/>
              </a:ext>
            </a:extLst>
          </p:cNvPr>
          <p:cNvSpPr/>
          <p:nvPr/>
        </p:nvSpPr>
        <p:spPr>
          <a:xfrm>
            <a:off x="5023921" y="2579566"/>
            <a:ext cx="3960440" cy="584775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ru-RU" sz="1600" b="1" dirty="0"/>
              <a:t>Скан копии бланков ответов № 2 (</a:t>
            </a:r>
            <a:r>
              <a:rPr lang="ru-RU" sz="1600" b="1" dirty="0" err="1"/>
              <a:t>поаудиторно</a:t>
            </a:r>
            <a:r>
              <a:rPr lang="ru-RU" sz="1600" b="1" dirty="0"/>
              <a:t>)</a:t>
            </a:r>
            <a:r>
              <a:rPr lang="ru-RU" sz="1600" b="1" dirty="0">
                <a:solidFill>
                  <a:srgbClr val="FF0000"/>
                </a:solidFill>
              </a:rPr>
              <a:t> </a:t>
            </a:r>
            <a:r>
              <a:rPr lang="ru-RU" sz="1400" b="1" dirty="0">
                <a:solidFill>
                  <a:srgbClr val="FF0000"/>
                </a:solidFill>
              </a:rPr>
              <a:t>устной части</a:t>
            </a:r>
            <a:endParaRPr lang="ru-RU" sz="1400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09FCDF2-F0D2-42FF-BC41-5A4684D78E1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24634" y="4374391"/>
            <a:ext cx="1495425" cy="733425"/>
          </a:xfrm>
          <a:prstGeom prst="rect">
            <a:avLst/>
          </a:prstGeom>
          <a:ln>
            <a:solidFill>
              <a:schemeClr val="tx2">
                <a:lumMod val="40000"/>
                <a:lumOff val="6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66224391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Другая 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357de74d-0576-4f64-94f1-0981946002d6">C7SY476UVPAM-52-228396</_dlc_DocId>
    <_dlc_DocIdUrl xmlns="357de74d-0576-4f64-94f1-0981946002d6">
      <Url>http://mp27/Docs/_layouts/DocIdRedir.aspx?ID=C7SY476UVPAM-52-228396</Url>
      <Description>C7SY476UVPAM-52-228396</Description>
    </_dlc_DocIdUrl>
    <Project_Value xmlns="cd3664f2-095a-4f8b-9d55-6e8dac6b38e9">80bbf775-14f1-11e1-8ae5-003048d4ff32</Project_Value>
    <l6ea12c2109f40bda277d1a9858ecc92 xmlns="cd3664f2-095a-4f8b-9d55-6e8dac6b38e9">
      <Terms xmlns="http://schemas.microsoft.com/office/infopath/2007/PartnerControls"/>
    </l6ea12c2109f40bda277d1a9858ecc92>
    <IconOverlay xmlns="http://schemas.microsoft.com/sharepoint/v4" xsi:nil="true"/>
    <DocType xmlns="cd3664f2-095a-4f8b-9d55-6e8dac6b38e9" xsi:nil="true"/>
    <Program xmlns="cd3664f2-095a-4f8b-9d55-6e8dac6b38e9" xsi:nil="true"/>
    <a39f889c817340af9831b8d13b13a208 xmlns="cd3664f2-095a-4f8b-9d55-6e8dac6b38e9">
      <Terms xmlns="http://schemas.microsoft.com/office/infopath/2007/PartnerControls"/>
    </a39f889c817340af9831b8d13b13a208>
    <Uniq xmlns="cd3664f2-095a-4f8b-9d55-6e8dac6b38e9" xsi:nil="true"/>
    <DocTypeChoose xmlns="cd3664f2-095a-4f8b-9d55-6e8dac6b38e9">Презентация</DocTypeChoose>
    <Project xmlns="cd3664f2-095a-4f8b-9d55-6e8dac6b38e9">Рособрнадзор</Project>
    <Program_Value xmlns="cd3664f2-095a-4f8b-9d55-6e8dac6b38e9" xsi:nil="true"/>
    <TaxCatchAll xmlns="357de74d-0576-4f64-94f1-0981946002d6">
      <Value>29</Value>
    </TaxCatchAll>
    <g943717a092c4fc1b62636c74327ccfa xmlns="cd3664f2-095a-4f8b-9d55-6e8dac6b38e9">
      <Terms xmlns="http://schemas.microsoft.com/office/infopath/2007/PartnerControls">
        <TermInfo xmlns="http://schemas.microsoft.com/office/infopath/2007/PartnerControls">
          <TermName xmlns="http://schemas.microsoft.com/office/infopath/2007/PartnerControls">ДМП</TermName>
          <TermId xmlns="http://schemas.microsoft.com/office/infopath/2007/PartnerControls">3e3ca49e-6427-40d8-bc11-0597c9532f93</TermId>
        </TermInfo>
      </Terms>
    </g943717a092c4fc1b62636c74327ccfa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F8A57D39EA87654A826E1AE073001366" ma:contentTypeVersion="23" ma:contentTypeDescription="Создание документа." ma:contentTypeScope="" ma:versionID="42b5252cb208ec0dd7e2244ea476f46b">
  <xsd:schema xmlns:xsd="http://www.w3.org/2001/XMLSchema" xmlns:xs="http://www.w3.org/2001/XMLSchema" xmlns:p="http://schemas.microsoft.com/office/2006/metadata/properties" xmlns:ns2="cd3664f2-095a-4f8b-9d55-6e8dac6b38e9" xmlns:ns3="357de74d-0576-4f64-94f1-0981946002d6" xmlns:ns4="http://schemas.microsoft.com/sharepoint/v4" targetNamespace="http://schemas.microsoft.com/office/2006/metadata/properties" ma:root="true" ma:fieldsID="4fbe54119b3c74b82b5ce5f47f16accc" ns2:_="" ns3:_="" ns4:_="">
    <xsd:import namespace="cd3664f2-095a-4f8b-9d55-6e8dac6b38e9"/>
    <xsd:import namespace="357de74d-0576-4f64-94f1-0981946002d6"/>
    <xsd:import namespace="http://schemas.microsoft.com/sharepoint/v4"/>
    <xsd:element name="properties">
      <xsd:complexType>
        <xsd:sequence>
          <xsd:element name="documentManagement">
            <xsd:complexType>
              <xsd:all>
                <xsd:element ref="ns2:Project" minOccurs="0"/>
                <xsd:element ref="ns2:Program" minOccurs="0"/>
                <xsd:element ref="ns2:DocTypeChoose" minOccurs="0"/>
                <xsd:element ref="ns2:DocType" minOccurs="0"/>
                <xsd:element ref="ns3:_dlc_DocId" minOccurs="0"/>
                <xsd:element ref="ns3:_dlc_DocIdUrl" minOccurs="0"/>
                <xsd:element ref="ns3:_dlc_DocIdPersistId" minOccurs="0"/>
                <xsd:element ref="ns2:Project_Value" minOccurs="0"/>
                <xsd:element ref="ns2:Program_Value" minOccurs="0"/>
                <xsd:element ref="ns2:Uniq" minOccurs="0"/>
                <xsd:element ref="ns4:IconOverlay" minOccurs="0"/>
                <xsd:element ref="ns2:a39f889c817340af9831b8d13b13a208" minOccurs="0"/>
                <xsd:element ref="ns3:TaxCatchAll" minOccurs="0"/>
                <xsd:element ref="ns2:l6ea12c2109f40bda277d1a9858ecc92" minOccurs="0"/>
                <xsd:element ref="ns2:g943717a092c4fc1b62636c74327ccf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d3664f2-095a-4f8b-9d55-6e8dac6b38e9" elementFormDefault="qualified">
    <xsd:import namespace="http://schemas.microsoft.com/office/2006/documentManagement/types"/>
    <xsd:import namespace="http://schemas.microsoft.com/office/infopath/2007/PartnerControls"/>
    <xsd:element name="Project" ma:index="2" nillable="true" ma:displayName="Проект" ma:indexed="true" ma:internalName="Project">
      <xsd:simpleType>
        <xsd:restriction base="dms:Unknown"/>
      </xsd:simpleType>
    </xsd:element>
    <xsd:element name="Program" ma:index="3" nillable="true" ma:displayName="Программа" ma:indexed="true" ma:internalName="Program">
      <xsd:simpleType>
        <xsd:restriction base="dms:Unknown"/>
      </xsd:simpleType>
    </xsd:element>
    <xsd:element name="DocTypeChoose" ma:index="4" nillable="true" ma:displayName="Вид документа" ma:format="Dropdown" ma:internalName="DocTypeChoose">
      <xsd:simpleType>
        <xsd:restriction base="dms:Choice">
          <xsd:enumeration value="Предложение"/>
          <xsd:enumeration value="Презентация"/>
          <xsd:enumeration value="Отчет"/>
          <xsd:enumeration value="База данных"/>
          <xsd:enumeration value="Письмо"/>
          <xsd:enumeration value="План работ"/>
          <xsd:enumeration value="Пресс-релиз"/>
          <xsd:enumeration value="Перевод"/>
          <xsd:enumeration value="Мониторинг"/>
          <xsd:enumeration value="Финанс.юрид."/>
          <xsd:enumeration value="Инф справка"/>
          <xsd:enumeration value="Статья"/>
          <xsd:enumeration value="Комментарий"/>
          <xsd:enumeration value="QnA"/>
          <xsd:enumeration value="План тренинг."/>
          <xsd:enumeration value="Реп. аудит"/>
          <xsd:enumeration value="Стратегия"/>
        </xsd:restriction>
      </xsd:simpleType>
    </xsd:element>
    <xsd:element name="DocType" ma:index="5" nillable="true" ma:displayName="Вид документа (не используется)" ma:hidden="true" ma:indexed="true" ma:list="{8295f3c2-d109-40e8-8d7e-92da87b75d93}" ma:internalName="DocType" ma:readOnly="false" ma:showField="Title">
      <xsd:simpleType>
        <xsd:restriction base="dms:Lookup"/>
      </xsd:simpleType>
    </xsd:element>
    <xsd:element name="Project_Value" ma:index="12" nillable="true" ma:displayName="Project_Value" ma:hidden="true" ma:internalName="Project_Value" ma:readOnly="false">
      <xsd:simpleType>
        <xsd:restriction base="dms:Text"/>
      </xsd:simpleType>
    </xsd:element>
    <xsd:element name="Program_Value" ma:index="14" nillable="true" ma:displayName="Program_Value" ma:hidden="true" ma:internalName="Program_Value" ma:readOnly="false">
      <xsd:simpleType>
        <xsd:restriction base="dms:Text"/>
      </xsd:simpleType>
    </xsd:element>
    <xsd:element name="Uniq" ma:index="17" nillable="true" ma:displayName="Доступ" ma:internalName="Uniq">
      <xsd:simpleType>
        <xsd:restriction base="dms:Unknown"/>
      </xsd:simpleType>
    </xsd:element>
    <xsd:element name="a39f889c817340af9831b8d13b13a208" ma:index="20" nillable="true" ma:taxonomy="true" ma:internalName="a39f889c817340af9831b8d13b13a208" ma:taxonomyFieldName="Area" ma:displayName="Отрасль" ma:default="" ma:fieldId="{a39f889c-8173-40af-9831-b8d13b13a208}" ma:taxonomyMulti="true" ma:sspId="605086db-a9be-4a34-a41c-e0db27f7284e" ma:termSetId="36fcc24b-8144-4298-95fe-04d7adb7800e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l6ea12c2109f40bda277d1a9858ecc92" ma:index="23" nillable="true" ma:taxonomy="true" ma:internalName="l6ea12c2109f40bda277d1a9858ecc92" ma:taxonomyFieldName="CommDirection" ma:displayName="Направление коммуникаций" ma:default="" ma:fieldId="{56ea12c2-109f-40bd-a277-d1a9858ecc92}" ma:taxonomyMulti="true" ma:sspId="605086db-a9be-4a34-a41c-e0db27f7284e" ma:termSetId="2b711527-2f8f-429e-9564-d448a209af6b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g943717a092c4fc1b62636c74327ccfa" ma:index="25" nillable="true" ma:taxonomy="true" ma:internalName="g943717a092c4fc1b62636c74327ccfa" ma:taxonomyFieldName="Department" ma:displayName="Department" ma:default="" ma:fieldId="{0943717a-092c-4fc1-b626-36c74327ccfa}" ma:sspId="605086db-a9be-4a34-a41c-e0db27f7284e" ma:termSetId="a6a5710a-213b-442e-9230-089bae104af1" ma:anchorId="00000000-0000-0000-0000-000000000000" ma:open="fals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57de74d-0576-4f64-94f1-0981946002d6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Значение идентификатора документа" ma:description="Значение идентификатора документа, присвоенного данному элементу." ma:indexed="true" ma:internalName="_dlc_DocId" ma:readOnly="true">
      <xsd:simpleType>
        <xsd:restriction base="dms:Text"/>
      </xsd:simpleType>
    </xsd:element>
    <xsd:element name="_dlc_DocIdUrl" ma:index="9" nillable="true" ma:displayName="Идентификатор документа" ma:description="Постоянная ссылка на этот документ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Сохранить идентификатор" ma:description="Сохранять идентификатор при добавлении." ma:hidden="true" ma:internalName="_dlc_DocIdPersistId" ma:readOnly="true">
      <xsd:simpleType>
        <xsd:restriction base="dms:Boolean"/>
      </xsd:simpleType>
    </xsd:element>
    <xsd:element name="TaxCatchAll" ma:index="21" nillable="true" ma:displayName="Столбец для захвата всех терминов таксономии" ma:hidden="true" ma:list="{1945cbee-8e77-4ba9-90e6-c2c7f6e6bc49}" ma:internalName="TaxCatchAll" ma:showField="CatchAllData" ma:web="357de74d-0576-4f64-94f1-0981946002d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4" elementFormDefault="qualified">
    <xsd:import namespace="http://schemas.microsoft.com/office/2006/documentManagement/types"/>
    <xsd:import namespace="http://schemas.microsoft.com/office/infopath/2007/PartnerControls"/>
    <xsd:element name="IconOverlay" ma:index="18" nillable="true" ma:displayName="IconOverlay" ma:hidden="true" ma:internalName="IconOverlay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11" ma:displayName="Тип контента"/>
        <xsd:element ref="dc:title" minOccurs="0" maxOccurs="1" ma:index="1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Assembly>Microsoft.Office.DocumentManagement, Version=14.0.0.0, Culture=neutral, PublicKeyToken=71e9bce111e9429c</Assembly>
    <Class>Microsoft.Office.DocumentManagement.Internal.DocIdHandler</Class>
    <Data/>
    <Filter/>
  </Receiver>
</spe:Receivers>
</file>

<file path=customXml/itemProps1.xml><?xml version="1.0" encoding="utf-8"?>
<ds:datastoreItem xmlns:ds="http://schemas.openxmlformats.org/officeDocument/2006/customXml" ds:itemID="{0DF6CE3A-C03D-4AAD-8F3F-4BC460944E4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7ECB60F-05B7-4B06-A592-1DA9C9840522}">
  <ds:schemaRefs>
    <ds:schemaRef ds:uri="http://purl.org/dc/dcmitype/"/>
    <ds:schemaRef ds:uri="http://schemas.microsoft.com/office/2006/documentManagement/types"/>
    <ds:schemaRef ds:uri="http://www.w3.org/XML/1998/namespace"/>
    <ds:schemaRef ds:uri="http://schemas.microsoft.com/office/2006/metadata/properties"/>
    <ds:schemaRef ds:uri="http://purl.org/dc/terms/"/>
    <ds:schemaRef ds:uri="http://purl.org/dc/elements/1.1/"/>
    <ds:schemaRef ds:uri="http://schemas.microsoft.com/sharepoint/v4"/>
    <ds:schemaRef ds:uri="http://schemas.openxmlformats.org/package/2006/metadata/core-properties"/>
    <ds:schemaRef ds:uri="http://schemas.microsoft.com/office/infopath/2007/PartnerControls"/>
    <ds:schemaRef ds:uri="357de74d-0576-4f64-94f1-0981946002d6"/>
    <ds:schemaRef ds:uri="cd3664f2-095a-4f8b-9d55-6e8dac6b38e9"/>
  </ds:schemaRefs>
</ds:datastoreItem>
</file>

<file path=customXml/itemProps3.xml><?xml version="1.0" encoding="utf-8"?>
<ds:datastoreItem xmlns:ds="http://schemas.openxmlformats.org/officeDocument/2006/customXml" ds:itemID="{8F132760-EE7F-4F78-8BE2-00BF2057B69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d3664f2-095a-4f8b-9d55-6e8dac6b38e9"/>
    <ds:schemaRef ds:uri="357de74d-0576-4f64-94f1-0981946002d6"/>
    <ds:schemaRef ds:uri="http://schemas.microsoft.com/sharepoint/v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BFAB738F-DEE4-48AD-803B-EF681A6D1AB9}">
  <ds:schemaRefs>
    <ds:schemaRef ds:uri="http://schemas.microsoft.com/sharepoint/event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18981</TotalTime>
  <Words>1444</Words>
  <Application>Microsoft Office PowerPoint</Application>
  <PresentationFormat>Экран (16:9)</PresentationFormat>
  <Paragraphs>257</Paragraphs>
  <Slides>23</Slides>
  <Notes>19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30" baseType="lpstr">
      <vt:lpstr>Arial</vt:lpstr>
      <vt:lpstr>Arial Black</vt:lpstr>
      <vt:lpstr>Calibri</vt:lpstr>
      <vt:lpstr>Cambria</vt:lpstr>
      <vt:lpstr>Times New Roman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danilov@halfbudget.com</dc:creator>
  <cp:lastModifiedBy>Светлана А. Пятаева</cp:lastModifiedBy>
  <cp:revision>723</cp:revision>
  <cp:lastPrinted>2015-10-22T13:52:31Z</cp:lastPrinted>
  <dcterms:created xsi:type="dcterms:W3CDTF">2013-10-28T02:04:26Z</dcterms:created>
  <dcterms:modified xsi:type="dcterms:W3CDTF">2026-03-13T01:14:23Z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dlc_DocIdItemGuid">
    <vt:lpwstr>fc33d8bf-fcc2-4c62-975b-fa0018f44cac</vt:lpwstr>
  </property>
  <property fmtid="{D5CDD505-2E9C-101B-9397-08002B2CF9AE}" pid="3" name="ContentTypeId">
    <vt:lpwstr>0x010100F8A57D39EA87654A826E1AE073001366</vt:lpwstr>
  </property>
  <property fmtid="{D5CDD505-2E9C-101B-9397-08002B2CF9AE}" pid="4" name="CommDirection">
    <vt:lpwstr/>
  </property>
  <property fmtid="{D5CDD505-2E9C-101B-9397-08002B2CF9AE}" pid="5" name="Area">
    <vt:lpwstr/>
  </property>
  <property fmtid="{D5CDD505-2E9C-101B-9397-08002B2CF9AE}" pid="6" name="Department">
    <vt:lpwstr>29;#ДМП|3e3ca49e-6427-40d8-bc11-0597c9532f93</vt:lpwstr>
  </property>
  <property fmtid="{D5CDD505-2E9C-101B-9397-08002B2CF9AE}" pid="7" name="Project">
    <vt:lpwstr>Рособрнадзор</vt:lpwstr>
  </property>
  <property fmtid="{D5CDD505-2E9C-101B-9397-08002B2CF9AE}" pid="8" name="Project_Value">
    <vt:lpwstr>80bbf775-14f1-11e1-8ae5-003048d4ff32</vt:lpwstr>
  </property>
  <property fmtid="{D5CDD505-2E9C-101B-9397-08002B2CF9AE}" pid="9" name="Program">
    <vt:lpwstr/>
  </property>
  <property fmtid="{D5CDD505-2E9C-101B-9397-08002B2CF9AE}" pid="10" name="Program_Value">
    <vt:lpwstr/>
  </property>
  <property fmtid="{D5CDD505-2E9C-101B-9397-08002B2CF9AE}" pid="11" name="DocTypeChoose">
    <vt:lpwstr>Презентация</vt:lpwstr>
  </property>
</Properties>
</file>