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14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5"/>
            <a:ext cx="7772400" cy="6480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ВХОД В ППЭ</a:t>
            </a:r>
            <a:endParaRPr lang="ru-RU" dirty="0"/>
          </a:p>
        </p:txBody>
      </p:sp>
      <p:pic>
        <p:nvPicPr>
          <p:cNvPr id="5" name="Рисунок 4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04664"/>
            <a:ext cx="2520280" cy="3360373"/>
          </a:xfrm>
          <a:prstGeom prst="rect">
            <a:avLst/>
          </a:prstGeom>
        </p:spPr>
      </p:pic>
      <p:pic>
        <p:nvPicPr>
          <p:cNvPr id="1027" name="Picture 3" descr="Z:\Руководство\Козлова\ППЭ\2,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996952"/>
            <a:ext cx="2661760" cy="3549013"/>
          </a:xfrm>
          <a:prstGeom prst="rect">
            <a:avLst/>
          </a:prstGeom>
          <a:noFill/>
        </p:spPr>
      </p:pic>
      <p:pic>
        <p:nvPicPr>
          <p:cNvPr id="1028" name="Picture 4" descr="Z:\Руководство\Козлова\ППЭ\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268760"/>
            <a:ext cx="3705876" cy="4941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12576" y="0"/>
            <a:ext cx="8229600" cy="1143000"/>
          </a:xfrm>
        </p:spPr>
        <p:txBody>
          <a:bodyPr/>
          <a:lstStyle/>
          <a:p>
            <a:r>
              <a:rPr lang="ru-RU" dirty="0" smtClean="0"/>
              <a:t>ППЭ</a:t>
            </a:r>
            <a:endParaRPr lang="ru-RU" dirty="0"/>
          </a:p>
        </p:txBody>
      </p:sp>
      <p:pic>
        <p:nvPicPr>
          <p:cNvPr id="2050" name="Picture 2" descr="Z:\Руководство\Козлова\ППЭ\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412776"/>
            <a:ext cx="2106234" cy="2808312"/>
          </a:xfrm>
          <a:prstGeom prst="rect">
            <a:avLst/>
          </a:prstGeom>
          <a:noFill/>
        </p:spPr>
      </p:pic>
      <p:pic>
        <p:nvPicPr>
          <p:cNvPr id="2051" name="Picture 3" descr="Z:\Руководство\Козлова\ППЭ\4.jpg"/>
          <p:cNvPicPr>
            <a:picLocks noChangeAspect="1" noChangeArrowheads="1"/>
          </p:cNvPicPr>
          <p:nvPr/>
        </p:nvPicPr>
        <p:blipFill>
          <a:blip r:embed="rId3" cstate="print"/>
          <a:srcRect r="24800" b="6951"/>
          <a:stretch>
            <a:fillRect/>
          </a:stretch>
        </p:blipFill>
        <p:spPr bwMode="auto">
          <a:xfrm>
            <a:off x="251520" y="2276872"/>
            <a:ext cx="2252993" cy="3717032"/>
          </a:xfrm>
          <a:prstGeom prst="rect">
            <a:avLst/>
          </a:prstGeom>
          <a:noFill/>
        </p:spPr>
      </p:pic>
      <p:pic>
        <p:nvPicPr>
          <p:cNvPr id="2052" name="Picture 4" descr="Z:\Руководство\Козлова\ППЭ\5,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3610" y="1052736"/>
            <a:ext cx="3510390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Z:\Руководство\Козлова\ППЭ\5,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186354" cy="4248472"/>
          </a:xfrm>
          <a:prstGeom prst="rect">
            <a:avLst/>
          </a:prstGeom>
          <a:noFill/>
        </p:spPr>
      </p:pic>
      <p:pic>
        <p:nvPicPr>
          <p:cNvPr id="3075" name="Picture 3" descr="Z:\Руководство\Козлова\ППЭ\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260648"/>
            <a:ext cx="2017765" cy="4104456"/>
          </a:xfrm>
          <a:prstGeom prst="rect">
            <a:avLst/>
          </a:prstGeom>
          <a:noFill/>
        </p:spPr>
      </p:pic>
      <p:pic>
        <p:nvPicPr>
          <p:cNvPr id="7" name="Picture 5" descr="Z:\Руководство\Козлова\ППЭ\5,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2636912"/>
            <a:ext cx="2970330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ru-RU" dirty="0" smtClean="0"/>
              <a:t>ШТАБ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Z:\Руководство\Козлова\ППЭ\6.jpg"/>
          <p:cNvPicPr>
            <a:picLocks noChangeAspect="1" noChangeArrowheads="1"/>
          </p:cNvPicPr>
          <p:nvPr/>
        </p:nvPicPr>
        <p:blipFill>
          <a:blip r:embed="rId2" cstate="print"/>
          <a:srcRect t="52883" r="20391" b="7881"/>
          <a:stretch>
            <a:fillRect/>
          </a:stretch>
        </p:blipFill>
        <p:spPr bwMode="auto">
          <a:xfrm>
            <a:off x="323528" y="260648"/>
            <a:ext cx="2520280" cy="1656184"/>
          </a:xfrm>
          <a:prstGeom prst="rect">
            <a:avLst/>
          </a:prstGeom>
          <a:noFill/>
        </p:spPr>
      </p:pic>
      <p:pic>
        <p:nvPicPr>
          <p:cNvPr id="4098" name="Picture 2" descr="Z:\Руководство\Козлова\ППЭ\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780928"/>
            <a:ext cx="4764022" cy="3573016"/>
          </a:xfrm>
          <a:prstGeom prst="rect">
            <a:avLst/>
          </a:prstGeom>
          <a:noFill/>
        </p:spPr>
      </p:pic>
      <p:pic>
        <p:nvPicPr>
          <p:cNvPr id="4099" name="Picture 3" descr="Z:\Руководство\Козлова\ППЭ\9.jpg"/>
          <p:cNvPicPr>
            <a:picLocks noChangeAspect="1" noChangeArrowheads="1"/>
          </p:cNvPicPr>
          <p:nvPr/>
        </p:nvPicPr>
        <p:blipFill>
          <a:blip r:embed="rId4" cstate="print"/>
          <a:srcRect l="21000" t="6300" r="13201" b="1301"/>
          <a:stretch>
            <a:fillRect/>
          </a:stretch>
        </p:blipFill>
        <p:spPr bwMode="auto">
          <a:xfrm>
            <a:off x="5652120" y="620688"/>
            <a:ext cx="3096344" cy="57974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229600" cy="1143000"/>
          </a:xfrm>
        </p:spPr>
        <p:txBody>
          <a:bodyPr/>
          <a:lstStyle/>
          <a:p>
            <a:r>
              <a:rPr lang="ru-RU" dirty="0" smtClean="0"/>
              <a:t>АУДИТОРИЯ</a:t>
            </a:r>
            <a:endParaRPr lang="ru-RU" dirty="0"/>
          </a:p>
        </p:txBody>
      </p:sp>
      <p:pic>
        <p:nvPicPr>
          <p:cNvPr id="5122" name="Picture 2" descr="Z:\Руководство\Козлова\ППЭ\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8638" b="28405"/>
          <a:stretch>
            <a:fillRect/>
          </a:stretch>
        </p:blipFill>
        <p:spPr bwMode="auto">
          <a:xfrm>
            <a:off x="251520" y="980728"/>
            <a:ext cx="3394472" cy="1944216"/>
          </a:xfrm>
          <a:prstGeom prst="rect">
            <a:avLst/>
          </a:prstGeom>
          <a:noFill/>
        </p:spPr>
      </p:pic>
      <p:pic>
        <p:nvPicPr>
          <p:cNvPr id="5123" name="Picture 3" descr="Z:\Руководство\Козлова\ППЭ\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260648"/>
            <a:ext cx="2949792" cy="3933056"/>
          </a:xfrm>
          <a:prstGeom prst="rect">
            <a:avLst/>
          </a:prstGeom>
          <a:noFill/>
        </p:spPr>
      </p:pic>
      <p:pic>
        <p:nvPicPr>
          <p:cNvPr id="5124" name="Picture 4" descr="Z:\Руководство\Козлова\ППЭ\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3284984"/>
            <a:ext cx="3995936" cy="2996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dirty="0" smtClean="0"/>
              <a:t>АУДИТОРИЯ</a:t>
            </a:r>
            <a:endParaRPr lang="ru-RU" dirty="0"/>
          </a:p>
        </p:txBody>
      </p:sp>
      <p:pic>
        <p:nvPicPr>
          <p:cNvPr id="6146" name="Picture 2" descr="Z:\Руководство\Козлова\ППЭ\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2178242" cy="2904323"/>
          </a:xfrm>
          <a:prstGeom prst="rect">
            <a:avLst/>
          </a:prstGeom>
          <a:noFill/>
        </p:spPr>
      </p:pic>
      <p:pic>
        <p:nvPicPr>
          <p:cNvPr id="6147" name="Picture 3" descr="Z:\Руководство\Козлова\ППЭ\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484784"/>
            <a:ext cx="5724128" cy="4293096"/>
          </a:xfrm>
          <a:prstGeom prst="rect">
            <a:avLst/>
          </a:prstGeom>
          <a:noFill/>
        </p:spPr>
      </p:pic>
      <p:pic>
        <p:nvPicPr>
          <p:cNvPr id="6148" name="Picture 4" descr="Z:\Руководство\Козлова\ППЭ\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284984"/>
            <a:ext cx="2391730" cy="31889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/>
              <a:t>АУДИТОРИЯ</a:t>
            </a:r>
            <a:endParaRPr lang="ru-RU" dirty="0"/>
          </a:p>
        </p:txBody>
      </p:sp>
      <p:pic>
        <p:nvPicPr>
          <p:cNvPr id="7170" name="Picture 2" descr="Z:\Руководство\Козлова\ППЭ\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0162" y="980728"/>
            <a:ext cx="3909998" cy="3024336"/>
          </a:xfrm>
          <a:prstGeom prst="rect">
            <a:avLst/>
          </a:prstGeom>
          <a:noFill/>
        </p:spPr>
      </p:pic>
      <p:pic>
        <p:nvPicPr>
          <p:cNvPr id="7171" name="Picture 3" descr="Z:\Руководство\Козлова\ППЭ\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0052" y="1412776"/>
            <a:ext cx="3921900" cy="5229200"/>
          </a:xfrm>
          <a:prstGeom prst="rect">
            <a:avLst/>
          </a:prstGeom>
          <a:noFill/>
        </p:spPr>
      </p:pic>
      <p:pic>
        <p:nvPicPr>
          <p:cNvPr id="7172" name="Picture 4" descr="Z:\Руководство\Козлова\ППЭ\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149080"/>
            <a:ext cx="3275856" cy="2456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Office PowerPoint</Application>
  <PresentationFormat>Экран (4:3)</PresentationFormat>
  <Paragraphs>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ВХОД В ППЭ</vt:lpstr>
      <vt:lpstr>ППЭ</vt:lpstr>
      <vt:lpstr>Слайд 3</vt:lpstr>
      <vt:lpstr>ШТАБ</vt:lpstr>
      <vt:lpstr>АУДИТОРИЯ</vt:lpstr>
      <vt:lpstr>АУДИТОРИЯ</vt:lpstr>
      <vt:lpstr>АУДИТОРИЯ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ВХОД В ППЭ</dc:title>
  <dc:creator>Виктория А. Козлова</dc:creator>
  <cp:lastModifiedBy>Kozlova</cp:lastModifiedBy>
  <cp:revision>2</cp:revision>
  <dcterms:created xsi:type="dcterms:W3CDTF">2024-04-28T03:34:00Z</dcterms:created>
  <dcterms:modified xsi:type="dcterms:W3CDTF">2024-04-28T03:46:01Z</dcterms:modified>
</cp:coreProperties>
</file>